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ink/ink1.xml" ContentType="application/inkml+xml"/>
  <Override PartName="/ppt/notesSlides/notesSlide25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7" r:id="rId2"/>
    <p:sldId id="423" r:id="rId3"/>
    <p:sldId id="340" r:id="rId4"/>
    <p:sldId id="341" r:id="rId5"/>
    <p:sldId id="386" r:id="rId6"/>
    <p:sldId id="387" r:id="rId7"/>
    <p:sldId id="388" r:id="rId8"/>
    <p:sldId id="390" r:id="rId9"/>
    <p:sldId id="317" r:id="rId10"/>
    <p:sldId id="389" r:id="rId11"/>
    <p:sldId id="427" r:id="rId12"/>
    <p:sldId id="428" r:id="rId13"/>
    <p:sldId id="435" r:id="rId14"/>
    <p:sldId id="436" r:id="rId15"/>
    <p:sldId id="437" r:id="rId16"/>
    <p:sldId id="438" r:id="rId17"/>
    <p:sldId id="439" r:id="rId18"/>
    <p:sldId id="429" r:id="rId19"/>
    <p:sldId id="430" r:id="rId20"/>
    <p:sldId id="424" r:id="rId21"/>
    <p:sldId id="391" r:id="rId22"/>
    <p:sldId id="392" r:id="rId23"/>
    <p:sldId id="425" r:id="rId24"/>
    <p:sldId id="426" r:id="rId25"/>
    <p:sldId id="393" r:id="rId26"/>
    <p:sldId id="311" r:id="rId27"/>
    <p:sldId id="396" r:id="rId28"/>
    <p:sldId id="397" r:id="rId29"/>
    <p:sldId id="398" r:id="rId30"/>
    <p:sldId id="39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55B2"/>
    <a:srgbClr val="9ECF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98"/>
    <p:restoredTop sz="94721"/>
  </p:normalViewPr>
  <p:slideViewPr>
    <p:cSldViewPr snapToGrid="0" snapToObjects="1">
      <p:cViewPr varScale="1">
        <p:scale>
          <a:sx n="83" d="100"/>
          <a:sy n="83" d="100"/>
        </p:scale>
        <p:origin x="76" y="6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3T23:48:25.357"/>
    </inkml:context>
    <inkml:brush xml:id="br0">
      <inkml:brushProperty name="width" value="0.2" units="cm"/>
      <inkml:brushProperty name="height" value="0.2" units="cm"/>
      <inkml:brushProperty name="color" value="#F6630D"/>
    </inkml:brush>
  </inkml:definitions>
  <inkml:trace contextRef="#ctx0" brushRef="#br0">0 0 24575,'31'0'0,"-3"0"0,-8 0 0,0 0 0,0 0 0,0 0 0,0 0 0,1 0 0,-1 0 0,0 0 0,0 0 0,-5 0 0,4 0 0,-4 0 0,0 0 0,4 0 0,-8 0 0,8 0 0,-4 0 0,0 0 0,4 0 0,-9 0 0,4 0 0,0 0 0,1 0 0,1 0 0,3 0 0,-4 0 0,0 0 0,4 0 0,-9 0 0,9 0 0,-9 0 0,9 0 0,-8 0 0,3 0 0,-5 0 0,5 0 0,-4 0 0,13 0 0,-7 0 0,3 0 0,0 0 0,-3 0 0,4 0 0,0 0 0,0 0 0,0 0 0,0 0 0,0 0 0,-5 0 0,4 0 0,-3 0 0,-1 0 0,4 0 0,-4 0 0,0 0 0,4 0 0,-4 0 0,0 0 0,4 0 0,-3 0 0,4 0 0,-5 0 0,4 0 0,0 0 0,-3 0 0,7 0 0,-12 0 0,3 0 0,0 0 0,-4 0 0,4 0 0,-5 0 0,0 0 0,5 0 0,-4 0 0,4 0 0,-5 0 0,1 0 0,-1 0 0,0 0 0,0 0 0,0 0 0,5 0 0,-4 0 0,4 0 0,9 0 0,-10 0 0,15 0 0,-18 0 0,4 0 0,0 0 0,-4 0 0,4 0 0,-5 0 0,0 0 0,0 0 0,5 0 0,-3 0 0,8 0 0,-9 0 0,9 0 0,-9 0 0,4 0 0,-5 0 0,0 0 0,1 0 0,-1 0 0,0 0 0,0 0 0,4 0 0,-3 0 0,3 0 0,-4 0 0,0 0 0,5 0 0,-3 0 0,3 0 0,-5 0 0,0 0 0,0 0 0,0 0 0,0 0 0,0 0 0,0 0 0,0 0 0,5 0 0,-3 0 0,8 0 0,-9 0 0,9 0 0,-4 0 0,9 0 0,-8 0 0,7 0 0,-12 0 0,8 0 0,-9 0 0,4 0 0,-5 0 0,5 0 0,-4 0 0,4 0 0,-5 0 0,1 0 0,-1 0 0,0 0 0,0 0 0,0 0 0,0 0 0,0 0 0,-4 0 0,-1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5:12.08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185 127 24575,'-19'0'0,"-7"0"0,5-5 0,-5 4 0,0-9 0,9 9 0,-8-8 0,19 3 0,-7-3 0,12-5 0,-3 3 0,4-3 0,0 5 0,0 0 0,0-1 0,0 1 0,4 4 0,1 1 0,4 4 0,0 0 0,5 0 0,-4 0 0,9 4 0,-9 2 0,4 3 0,-5 0 0,1 0 0,-1-4 0,0-1 0,-4 0 0,3-3 0,-3 3 0,4 0 0,0-2 0,0 6 0,0-7 0,0 7 0,-4-3 0,-1 0 0,-4-1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6:32.082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0 1062 24575,'5'-27'0,"6"-5"0,10 9 0,8-4 0,-7 6 0,9-1 0,-14 6 0,10-10 0,-1 8 0,-3-14 0,9 9 0,5-18 0,-2 16 0,6-11 0,-6 8 0,5 3 0,12-18 0,-8 21 0,14-22 0,-16 24 0,8-11 0,-2 7 0,2-7 0,-2 6 0,2-6 0,-8 8 0,4 4 0,-11-2 0,11 2 0,-11-3 0,5 4 0,-1-4 0,-4 4 0,12 0 0,-13-3 0,13 8 0,16-15 0,-2 13 0,10-13 0,-8 13 0,-5-3 0,-1 6 0,6-1 0,-5 6 0,7-5 0,0 11 0,0-5 0,0 6 0,0 0 0,0 0 0,0 0 0,-7 0 0,5 0 0,3 0 0,1 0 0,6 0 0,-8 6 0,18 2 0,-21 5 0,27-5 0,0 8 0,-9-13 0,-28 6 0,-1 0 0,16-2 0,6 7 0,-8-7 0,0 4 0,0-3 0,0 4 0,-7 1 0,5 0 0,-13-1 0,6 0 0,-8 0 0,0 6 0,-7-5 0,13 10 0,-17-10 0,10 9 0,-7-4 0,-5 5 0,11 0 0,-11 0 0,5 0 0,15 15 0,-16-11 0,17 12 0,-29-18 0,5 1 0,-11-2 0,5 1 0,-6-1 0,1 0 0,4 1 0,-2 5 0,-2-3 0,0 8 0,-5-9 0,15 19 0,-8-12 0,3 7 0,-5-4 0,-6-10 0,2 9 0,3-4 0,-2 7 0,4 5 0,1-4 0,0 11 0,0-11 0,-5 5 0,3 0 0,-8-6 0,8 0 0,-10-8 0,4-6 0,-5 1 0,0-1 0,0 6 0,-4 1 0,4 6 0,-9 7 0,9 1 0,-8 7 0,3 0 0,-5 8 0,5-6 0,-3 6 0,3-8 0,-5 0 0,0 14 0,0-10 0,0 4 0,0-9 0,0-12 0,0 4 0,0-6 0,0 0 0,0 1 0,0-1 0,0 6 0,0-4 0,0 5 0,-5-7 0,-1 0 0,-6 7 0,-5 1 0,4 1 0,-9 4 0,9-11 0,-4 4 0,1-5 0,4 2 0,-9-2 0,4 2 0,-5-3 0,5 0 0,-3-6 0,8 5 0,-16 4 0,1 7 0,-4-5 0,2 2 0,8-18 0,0 4 0,-7 8 0,-2-3 0,0 1 0,-5 1 0,8-15 0,-15 11 0,7-7 0,-11 2 0,11-2 0,-12-3 0,6-3 0,-22 1 0,18-4 0,-4 3 0,23-6 0,6-4 0,-6 3 0,-2-7 0,-5 3 0,0-1 0,5-2 0,-4 7 0,11-7 0,0 3 0,2-5 0,12 4 0,-6-3 0,8 3 0,-9-4 0,-2 4 0,-4 2 0,-6 4 0,-1 1 0,-6 0 0,-1 0 0,1 0 0,6-5 0,1 3 0,10-7 0,-3 2 0,9-4 0,-4 0 0,0 4 0,-2-2 0,-10 7 0,-1-8 0,-6 9 0,5-9 0,-4 9 0,11-9 0,-5 4 0,10-5 0,2 0 0,-6 0 0,-2 0 0,-12 0 0,-5 0 0,-11 0 0,-7 0 0,-8 0 0,7 0 0,2 0 0,8 0 0,12 0 0,-2 0 0,16 0 0,1 0 0,-4 0 0,3-5 0,-12-1 0,1-5 0,-7-1 0,-1 1 0,-8-2 0,8 2 0,-6-1 0,6 0 0,-16-5 0,7 4 0,1-3 0,9 4 0,7 1 0,-7-1 0,5 1 0,-5 0 0,0-1 0,5 6 0,-5-5 0,0 5 0,5-1 0,-4-3 0,5 9 0,1-9 0,6 9 0,1-4 0,5 0 0,1 4 0,0-8 0,0 8 0,-1-8 0,1 8 0,-9-8 0,6 3 0,-1 0 0,5-3 0,4 8 0,-6-3 0,1-1 0,0 4 0,0-4 0,-1 1 0,-5 3 0,5-8 0,-11 7 0,4-7 0,-5 3 0,0 0 0,0-4 0,-7 3 0,5-4 0,-12-1 0,13 0 0,-13 0 0,-16-10 0,9 7 0,-15-8 0,27 7 0,2 3 0,0-4 0,6 1 0,-6 4 0,6-5 0,1 1 0,-7 4 0,11-4 0,-16 4 0,16-4 0,-11 3 0,7-3 0,5 6 0,-3-6 0,9 4 0,-4-3 0,6 4 0,4 2 0,-3 3 0,9-2 0,-8 3 0,7-5 0,-2 5 0,8 1 0,1 4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6:36.058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2012 0 24575,'-17'48'0,"-1"-6"0,-5-3 0,5 1 0,-18 11 0,13 7 0,-28 4 0,29-13 0,-15 7 0,12-11 0,-1 4 0,-3-7 0,0-8 0,5 0 0,-3-6 0,10-2 0,-2-6 0,3-4 0,-4 3 0,0-3 0,-1 4 0,1-4 0,0 3 0,-6-3 0,4 4 0,-10-3 0,11 2 0,-11-7 0,10 8 0,-4-9 0,6 4 0,-15 0 0,11-4 0,-11 4 0,9-5 0,4-4 0,-9 4 0,9-9 0,-10 9 0,10-9 0,-9 4 0,3 0 0,1-4 0,-5 9 0,5-4 0,-7 0 0,1 4 0,0-9 0,5 9 0,-3-9 0,3 3 0,1 1 0,1-4 0,-9 3 0,11-4 0,-17 0 0,19 0 0,-4 0 0,0 0 0,5 0 0,-5 0 0,5-4 0,1-2 0,-6-5 0,4-3 0,-4-3 0,6 2 0,0-4 0,0 3 0,-1-5 0,6 6 0,-5-10 0,9 9 0,-9-10 0,8 0 0,-3-2 0,4-5 0,-5-15 0,3 11 0,-3-11 0,10 15 0,-4 0 0,9 5 0,-9-4 0,9 16 0,-9-9 0,9 14 0,-3-3 0,-1 5 0,4 4 0,-3 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6:48.026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1 1 24575,'9'51'0,"4"-4"0,10-7 0,-1-6 0,7 8 0,-5-9 0,4 1 0,-6-1 0,0 1 0,0-1 0,6 1 0,-5-6 0,5 5 0,-7-6 0,-4 0 0,3-1 0,-4-6 0,-1 0 0,-1-4 0,-4-2 0,-1-5 0,0 0 0,-4 0 0,3 0 0,-3 0 0,0 0 0,3 0 0,-2 5 0,3-3 0,1 8 0,0-4 0,-1 0 0,1 4 0,0-9 0,-1 9 0,1-9 0,-1 4 0,0-5 0,4 5 0,-2-4 0,2 3 0,-4-4 0,5 0 0,-4 1 0,9 0 0,-4-5 0,0 3 0,10-2 0,-13 4 0,18 0 0,-13 0 0,9 1 0,-6-1 0,0 0 0,0 0 0,0 0 0,6 0 0,-4-4 0,4 3 0,-6-8 0,0 8 0,0-7 0,0 6 0,-5-6 0,13 2 0,-15-4 0,14 5 0,-16-4 0,3 3 0,0-4 0,1 5 0,0-4 0,4 3 0,-4 1 0,1-4 0,2 3 0,-7-4 0,8 5 0,-9-4 0,9 3 0,-9 0 0,4-3 0,0 3 0,-3-4 0,11 4 0,-10-3 0,11 4 0,-8-5 0,5 4 0,0-3 0,0 4 0,0-5 0,1 0 0,-1 0 0,0 4 0,0-3 0,0 4 0,0-5 0,-5 0 0,-1 0 0,-5 0 0,1 0 0,-1 0 0,0 0 0,0 0 0,-4 4 0,8-3 0,-2 3 0,9-4 0,6 0 0,-4 0 0,9 0 0,-3 0 0,-1 0 0,-1 4 0,-11-3 0,4 4 0,-9-5 0,4 0 0,-5 0 0,0 0 0,-4 4 0,3-3 0,-2 3 0,3-4 0,0 4 0,5-3 0,1 7 0,5-6 0,6 7 0,-4-3 0,3 4 0,1-4 0,-9 2 0,8-2 0,-15-1 0,4-1 0,-5-4 0,-4 4 0,3-3 0,-3 3 0,4-4 0,5 5 0,1-4 0,6 8 0,-1-3 0,0-1 0,0 4 0,0-8 0,0 8 0,-5-8 0,-1 4 0,-5-5 0,1 0 0,-5 4 0,-1-3 0,-4 3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6:53.715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1430 2123 24575,'0'-33'0,"0"6"0,-6-12 0,5 16 0,-9-10 0,9 13 0,-8 0 0,-1-1 0,3 1 0,-11 0 0,11 0 0,-12-1 0,3 1 0,-4 4 0,0-3 0,-1 3 0,1-4 0,0 4 0,4-3 0,-3 8 0,3-4 0,1 5 0,-4 0 0,3 1 0,-4-2 0,0 1 0,5 5 0,-4-5 0,3 9 0,-10-8 0,5 8 0,-14-9 0,6 9 0,-1-4 0,4 1 0,5 3 0,1-4 0,0 1 0,0 3 0,-7-4 0,6 5 0,-11 0 0,5 0 0,-7 0 0,7 0 0,1 0 0,6 0 0,-1 0 0,1 0 0,0 0 0,0 0 0,-1 0 0,-5 5 0,5 5 0,-12 13 0,-6 15 0,1 1 0,-7 6 0,15-11 0,2-5 0,7-3 0,6-11 0,0-1 0,10-5 0,-3 0 0,7 0 0,-3 0 0,-7-34 0,9 7 0,-14-31 0,4 9 0,-1 5 0,-4-11 0,5 4 0,1 0 0,-1-4 0,0 11 0,6 1 0,-4 2 0,9 5 0,-4-7 0,5 1 0,0 6 0,0-5 0,0 10 0,0 1 0,0 2 0,0 9 0,0-4 0,0 4 0,0-4 0,4-7 0,3-6 0,4-7 0,0 1 0,0 0 0,5 0 0,-4 0 0,3 10 0,-4-8 0,-2 20 0,1-9 0,-5 10 0,3 1 0,-3 0 0,5-5 0,4 3 0,7-9 0,7 8 0,5-9 0,6 3 0,3 0 0,-1 1 0,6 5 0,-6 6 0,0 0 0,6 6 0,-12 0 0,4 0 0,-6 0 0,0 0 0,1 0 0,-1 0 0,14 6 0,-10 0 0,10 6 0,-7 5 0,-6-5 0,13 11 0,-13-11 0,6 5 0,-7-1 0,-5-4 0,3 4 0,-14-6 0,8 0 0,-15-1 0,4 1 0,-5-5 0,0 3 0,0-7 0,0 7 0,4 1 0,-2 6 0,7 4 0,-2 1 0,-1 0 0,4 1 0,-8-6 0,4 4 0,-6-9 0,0 4 0,0-5 0,0 0 0,-3 0 0,-2-8 0,-4-12 0,0-12 0,-5-10 0,3 0 0,-7 5 0,3-4 0,0-2 0,1 5 0,5-9 0,0 16 0,0-4 0,0-7 0,0 4 0,0-11 0,0 7 0,0 0 0,5 0 0,1-1 0,5 1 0,0 6 0,0-5 0,-2 15 0,2-8 0,-2 15 0,0 0 0,-4 2 0,4-2 0,1-6 0,1-4 0,22-9 0,-12 1 0,20-9 0,-4 1 0,0 6 0,6-6 0,-10 12 0,1-5 0,-6 13 0,-2 0 0,-6 6 0,0 4 0,0 2 0,0-1 0,6 4 0,1-9 0,6 9 0,7-9 0,1 9 0,8-5 0,-1 6 0,0 0 0,0 0 0,0 0 0,0 0 0,-7 0 0,6 0 0,-6 0 0,1 0 0,4 5 0,-17 6 0,9 1 0,-10 8 0,-1-4 0,5 1 0,-10 8 0,4-7 0,-5 8 0,0 0 0,0 1 0,8 7 0,-1 9 0,-4-7 0,2 6 0,-9-9 0,-1-5 0,0 3 0,-5-3 0,-1-1 0,1 5 0,0-5 0,0 6 0,0 0 0,0 0 0,0-6 0,-5 5 0,3-10 0,-8 9 0,7-14 0,-2 8 0,-1-15 0,-1 4 0,-4-5 0,4 4 0,-7-7 0,-3-2 0,-15-10 0,-6-5 0,-7 0 0,1-5 0,0 3 0,0-8 0,0 9 0,5-4 0,-4 5 0,11-4 0,-5 4 0,5 1 0,1 1 0,5 3 0,-4-4 0,3 0 0,-4 5 0,0-4 0,0 8 0,-1-4 0,6 1 0,-4 3 0,4-3 0,-1 4 0,6-4 0,2 3 0,3-3 0,-9 4 0,3 0 0,-13 0 0,1 0 0,-4 4 0,-5 7 0,4 1 0,1 8 0,1-9 0,10 3 0,-3-4 0,9 0 0,0-1 0,2-4 0,2 8 0,-4-2 0,0 9 0,0 1 0,0-1 0,0-5 0,0 4 0,5-9 0,-4 4 0,8-5 0,-3 0 0,4 0 0,-5 5 0,0 2 0,-5 4 0,4 0 0,-3 0 0,3 0 0,1-5 0,-4-1 0,8-5 0,-3 1 0,4-1 0,-4 0 0,3 5 0,-8 1 0,3 5 0,1 6 0,-4-4 0,3 3 0,0-9 0,2 2 0,4-7 0,0 3 0,0-5 0,-4-4 0,3 3 0,-8 2 0,8 0 0,-8 9 0,8-8 0,-4 7 0,1-7 0,3 3 0,-3-5 0,4 0 0,0 0 0,0 0 0,0 0 0,-5 5 0,4 7 0,-8 1 0,8 9 0,-4-14 0,1 8 0,3-10 0,-4 0 0,5-1 0,0-5 0,0 0 0,0 0 0,0 0 0,-5 18 0,4-3 0,-10 16 0,10-7 0,-9 0 0,9-6 0,-4-6 0,5-2 0,0-9 0,0 4 0,0-4 0,0-1 0,0-4 0,0-1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7:04.606"/>
    </inkml:context>
    <inkml:brush xml:id="br0">
      <inkml:brushProperty name="width" value="0.35" units="cm"/>
      <inkml:brushProperty name="height" value="0.35" units="cm"/>
      <inkml:brushProperty name="color" value="#004F8B"/>
    </inkml:brush>
  </inkml:definitions>
  <inkml:trace contextRef="#ctx0" brushRef="#br0">5788 385 24575,'-64'0'0,"-29"0"0,58 0 0,-18 0 0,-1 0 0,3 0 0,-13-4 0,-17-3 0,10 0 0,-18-3-492,-8-2 0,4-2 187,28-5 305,0 5 315,7-5-315,2 7 0,8 0 0,0-6 0,0 5 0,0-5 974,-1 1-974,-6 9 0,11-13 0,-10 13 0,19-8 0,-5 9 0,7-3 0,0 4 0,5 0 0,-3-4 0,3 9 0,-19-10 0,10 5 0,-10-1 0,7-4 0,5 5 0,-12-1 0,12-3 0,1 5 0,2-1 0,5 1 0,0 0 0,1 4 0,-1-3 0,-9-1 0,1 4 0,-2-4 0,5 5 0,5 0 0,-6 0 0,-1 0 0,1 0 0,6 0 0,1 0 0,0 0 0,4 0 0,-10 0 0,11 0 0,-5 0 0,10 0 0,-3 0 0,4 0 0,-5 0 0,-6 0 0,4 0 0,-4 0 0,-9 0 0,11 0 0,-11 0 0,15 0 0,-1 0 0,1 0 0,0 0 0,0 0 0,-1 0 0,-5 0 0,5 0 0,-5 0 0,0 0 0,4 0 0,-4 0 0,6 0 0,-1 0 0,6 0 0,-4 0 0,4 0 0,-6 0 0,1 0 0,-6 0 0,-1 0 0,-16 0 0,8 0 0,-1 0 0,4 0 0,10 0 0,-4 0 0,6 0 0,-6 0 0,4 0 0,-4 0 0,6 0 0,0 4 0,-1-3 0,1 4 0,0-5 0,0 0 0,-1 0 0,1 0 0,5 4 0,-4-3 0,-1 3 0,4-4 0,-2 0 0,3 4 0,0-3 0,-5 4 0,0-5 0,4 4 0,-3-3 0,-2 3 0,-1-4 0,1 4 0,2-3 0,4 3 0,-5-4 0,-1 5 0,1-4 0,0 3 0,-6 1 0,4-4 0,-10 4 0,11-5 0,-5 0 0,10 0 0,-12 0 0,11 0 0,-13 0 0,10 0 0,5 0 0,-4 0 0,3 5 0,-10-4 0,10 3 0,-9-4 0,14 4 0,-8-3 0,4 3 0,0 0 0,-5-3 0,5 8 0,-5-8 0,0 8 0,-6-8 0,4 8 0,-4-8 0,6 8 0,-10-3 0,8 4 0,-7-5 0,8 4 0,1-8 0,0 4 0,-6 0 0,4-4 0,-4 4 0,0 0 0,4-4 0,-9 4 0,9-1 0,-4-3 0,0 9 0,4-9 0,-4 8 0,0-7 0,4 6 0,-4-6 0,6 2 0,0-4 0,0 5 0,-1-4 0,1 3 0,5-4 0,-8 0 0,11 0 0,-11 0 0,13 0 0,-9 0 0,8 0 0,-8 0 0,4 0 0,-1 0 0,-3 0 0,9 0 0,-9 0 0,8 0 0,-3 0 0,5 0 0,0 0 0,0 4 0,-6-3 0,5 3 0,-9-4 0,4 0 0,-6 0 0,-3 4 0,3-3 0,1 3 0,1-4 0,9 0 0,-4 0 0,8 4 0,-6-3 0,2 3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7:18.377"/>
    </inkml:context>
    <inkml:brush xml:id="br0">
      <inkml:brushProperty name="width" value="0.35" units="cm"/>
      <inkml:brushProperty name="height" value="0.35" units="cm"/>
      <inkml:brushProperty name="color" value="#004F8B"/>
    </inkml:brush>
  </inkml:definitions>
  <inkml:trace contextRef="#ctx0" brushRef="#br0">384 1343 24575,'34'-80'0,"-4"15"0,-2 12 0,5-1-492,0 11 0,1 2 470,21-35 22,-23 32 0,1 4 0,11-3 329,-9-20-329,5 30 167,-21 9-167,-9 29 0,-24 22 0,-20 25 0,-7 2 0,-15 23-85,7-13 85,-9 15 0,2-9 0,15-17 0,-4 5 0,13-14 0,-6 1 0,1-2 0,7-8 0,7-7 595,3-6-595,9-8 0,1-5 0,2 1 0,7-1 0,-13-8 0,8 11 0,-21 2 0,10 8 0,-10 5 0,6-7 0,1 0 0,5-5 0,1-1 0,4-5 0,1-4 0,4-39 0,1 20 0,9-40 0,6 31 0,6-10 0,12-15 0,3 3 0,7-13 0,0 0 0,6 5 0,-5-11 0,-3 19 0,6-11 0,-11 19 0,5-5 0,-9 8 0,-6 0 0,-5 7 0,-2 1 0,-4 6 0,-1-1 0,0 1 0,0 0 0,0 0 0,4-1 0,-3 1 0,4 0 0,-5 0 0,5 4 0,-4-3 0,8 7 0,-4-2 0,6 3 0,-1-3 0,6 2 0,1-3 0,6-1 0,0 3 0,-6-2 0,5 4 0,-10 0 0,3 5 0,-9 2 0,-2 4 0,-5 0 0,-4 25 0,-1-4 0,-16 37 0,-2-7 0,-18 14 0,3 9 0,-1-22 0,3 18 0,-3-19 0,9 7 0,-8-9 0,17-15 0,1-8 0,2-11 0,8-1 0,-3-5 0,16-48 0,17-8 0,-8 2 0,3-3 0,8 1 0,2 4 0,17-24 0,12-8 0,-18 34 0,9-12 0,-11 21 0,-7 8 0,-15 13 0,-7 7 0,-5 4 0,-4 33 0,-1-4 0,-16 47 0,-9-17 0,-22 26 0,1-17 0,-5-5 0,18-20 0,1-4 0,-6-1 0,-27 37 0,30-44 0,-19 13 0,12-7 0,2-7 0,8-7 0,2-4 0,5-7 0,-5 3 0,5-5 0,1 5 0,0-4 0,-6 9 0,-2-3 0,1 4 0,-5 1 0,5-1 0,-1-5 0,7 4 0,2-8 0,8 2 0,-3-5 0,4-4 0,1-1 0,0-4 0,0 4 0,-6 2 0,0 3 0,-5 1 0,0 1 0,-1-6 0,1 4 0,5-4 0,1 1 0,4 2 0,1-7 0,0 3 0,0 0 0,-5-3 0,3 7 0,-8-3 0,4 1 0,-6 3 0,1-4 0,0 1 0,5 2 0,0-7 0,6 3 0,0-4 0,60-43 0,11-12-492,1 2 0,7-4 0,1-2 0,3-1 164,-15 13 0,4-1 0,-1-2 0,3-3 0,0-2 0,-1 2 0,-5 9 0,-1 2 0,1-2 0,3-10 0,1-2 0,-4 2-164,12-7 0,-5 2 0,-5 3 0,-2 1 0,1-5 0,-5 4 1404,12-11-912,-29 32 0,-1 2 0,11-20 983,-13 23 0,-19 9 0,-2 11 0,-5 6 0,0 4 0,-4 21 0,-1 14 0,-4 22-903,0 16-80,0 3 0,-12 8 0,-4 0 0,-9-23 0,-8 3 0,2-20 0,-6-5 0,1-4 0,3-18 0,0-6 0,0-6 0,5-5 0,-3-5 0,6-25 0,2-11 0,10-33 0,7-11-704,6-10 704,0-1 0,6 2 0,20 17-99,3 15 99,23 4 0,-7 19 0,-3 12 0,3 3 0,21 1 0,21-1 0,-32 24 700,-7 0-700,-6 0 103,-8 0-103,-13 9 0,-6 2 0,-4 22 0,-6-4 0,1 17 0,-16-11 0,-16 8 0,-13-7 0,-19 3 0,13-13 0,-17 10 0,11-15 0,-6 5 0,-14-3 0,32-11 0,-9 0 0,33-8 0,1-4 0,9-4 0,1-12 0,13-6 0,10-13 0,18-1 0,8-2 0,-2 11 0,13 3 0,-12 12 0,11-1 0,-7 7 0,-12 0 0,-4 6 0,-16 0 0,-6 9 0,-12 15 0,-22 7 0,-25 14 0,-21-5 0,-14-4 0,9-8 0,1-3 0,9-11 0,7 5 0,2-7 0,21-1 0,2-4 0,17-3 0,2-4 0,9 4 0,1 5 0,9 6 0,0 5 0,6 6 0,5 8 0,-3 14 0,5 2 0,-11 22 0,-2-27 0,-5 43 0,0-33 0,-10 14 0,-3-15 0,-15-18 0,3 4 0,-3-11 0,12-8 0,2-7 0,5-5 0,0 0 0,48-28 0,-3 17 0,38-22 0,-18 24 0,-8 0 0,-7 0 0,-1 0 0,-13 0 0,-1 0 0,-11 0 0,-1 0 0,-5 0 0,1 4 0,-1-3 0,0 3 0,10-4 0,4 0 0,17 0 0,1 0 0,15 0 0,19 0 0,-13 0 0,36 0 0,-27 0 0,6 0 0,3 0 0,-20 0 0,13 0 0,-15 0 0,-10 0 0,-14 0 0,-8 0 0,-10 0 0,-2 0 0,-5 0 0,0 0 0,-4-21 0,-1-14 0,-4-22 0,0-17 0,-7-11-292,3 32 0,-1 0 292,-3-36 0,1 38 0,1 0 0,4-34 0,-4 7 0,6-13 0,0 24 0,0 1 0,0 16 0,0 16 0,0 13 0,0 7 0,0 13 584,0 27-584,0 32 0,0 39-492,-3-39 0,-1 2 285,-3 3 1,-2 1 206,-6 2 0,-2-4-679,-14 30 679,6-34 0,-2-4 0,-8 9 0,-21 17 0,17-29 0,-3-19 0,7-10 0,-12-16 983,16-1-618,-10-5 363,20-15-728,4-17 0,-1-28 0,11-7 0,1-15 0,6 15 0,0-15 0,10 22 0,18-14 0,18 27 0,29-10 0,-6 23 0,11 10 0,3 12 0,-14 12 0,-6 0 0,-11 0 0,-23 0 0,6 15 0,-8 3 0,-9 22 0,-7-5 0,-6 11 0,-10-11 0,-5-1 0,-19-7 0,-14-4 0,-7 2 0,-6-6 0,8-1 0,0-12 0,-1 0 0,8-11 0,4-26 0,13-18 0,5-27 0,14 12 0,2-3 0,-3-28 0,5 36 0,2 3 0,4-8 0,8 8 0,5 13 0,11 0 0,-1 16 0,5 15 0,0 2 0,0 10 0,-6 0 0,5 0 0,-10 0 0,3 0 0,-9 9 0,-1 2 0,-5 15 0,-4 1 0,-1 6 0,-5 9 0,-5-12 0,-11 0 0,-7-14 0,-4-6 0,-5-4 0,-2-1 0,5-5 0,-4-5 0,17-11 0,0-13 0,4-21 0,5 7 0,2-11 0,5 19 0,0-5 0,8 13 0,4 1 0,20 9 0,-9 7 0,22 4 0,-9 6 0,12 0 0,8 0 0,-4 18 0,22 13 0,-25 7 0,0 6 0,0-3 0,0 1-492,7 12 0,-3 1 424,-12-8 0,-5-1 68,15 25-33,-5 3 33,-13-22 0,-1 4 0,-8-19 0,-6 8 0,-13-21 0,1 3 983,-11-8-849,-11-8-98,-29 6-36,-1-11 0,-34 0 0,20-17 0,-18-26 0,14-23 0,25 5 0,5-4 0,-2-28-364,16 19 0,7 1 364,13-5 0,0-14 0,0 31 0,17 5 0,2 12 0,31-5 0,-7 29 0,13-3 728,-8 17-728,-7 10 0,9 23 0,-16 22 0,14 32-564,-19-1 564,0-1 0,-17-29 0,-2 0 0,4 37 0,-9-42 0,-1-1 0,3 31 0,-7-24 0,0 1 0,-6-3 0,-11-12 0,-29-2 0,0-16 564,-33-9-564,19-11 0,-6-5 0,23-9 0,3-9 0,2-26 0,10-9 0,1-23 0,21-9-443,6-1 443,0-7 0,17 30 0,4-2 0,22 26 0,1 14 0,2 4 0,15-1 0,-10 8 0,-2 9 0,3 28 0,9 23 0,-12 24-695,-6 17 695,-7 6 0,-14 2 0,-14-42 0,-1-1 0,-3 1 0,-2-1 0,-2 44 0,0-19 0,-28 15 383,12-49-383,-38 32 0,18-49 0,-14 10 0,-14-16 0,11-3 709,-11-9-709,16-3 46,12-14-46,-5-17 0,10-17 0,10-25 0,3-8 0,18-8 0,0-9 0,14-3 0,6 38 0,6 2 0,-1 11 0,5 4-241,4-1 1,5 4 240,4 6 0,1 7 0,20 0 0,22-3 0,-28 28 0,5 5 0,-3 22 0,1 16 0,10 23 0,-28-12 0,11 20 0,-29-29 0,8 27 0,-14-22 481,-1 6-481,-11-8 0,-2 8 0,-26-17 0,-6 4 0,-29-24 0,-2-7 0,-7-6 0,0-18 0,-5-24 0,6-24-421,30 20 1,2-3 420,6-4 0,5-3 0,0-3 0,5-2 0,6-9 0,5-1 0,0 0 0,3-1 0,1-4 0,2 1 0,-2 9 0,2 3 0,8-27 0,11 5 0,18 34 0,1-6 0,25 11 0,-17 21 0,46 12 0,-34 40 0,-14-9 0,-1 5-161,-8 14 1,-3 5 160,6 2 0,0 2 0,-2 7 0,-2 1 0,2-3 0,-3-1 0,-9-7 0,-3 1 0,6 7 0,-3-1-466,4 25 466,-13-30 0,-1 1 0,5 41 0,-12-29 0,-1 8 0,-7-38 0,-24 9 983,-3-19-832,-30-5 343,-1-14-494,-16-5 0,5-25 0,-16-8-275,46-1 0,3-3 275,-28-16 0,22-18 0,5-6 0,-3-11-492,15 8 0,5-2 386,11 28 1,4 3 105,5-45-185,0 19 185,0 5 0,6 22 0,12-8 512,1 22-512,15 6 983,0 19-751,15 6-29,1 5-203,6 0 0,2 25 0,4 15 0,-25-6 0,-1 5-492,2 6 0,1 3 357,0 2 1,-1 2 134,0 4 0,-3-1 0,-7-9 0,-2-1-285,0 3 1,-2-1 284,12 38 0,-17-28 0,-2 1 0,12 34 0,-16 3 0,-7-47 0,-6-8 0,-5-7 0,-18-4 983,-9-6-751,-32-11-232,4-7 0,-22-5 0,13-25 0,-16-14-104,17-34 104,34 34 0,3-3 0,5-5 0,7-2 0,-3-47 0,14 39 0,2-1 0,6 4 0,0 1 0,0-6 0,0 2 0,10-16 0,10-6 0,17 34 0,8-1 0,34 9 0,-17 23 0,17 13 0,-13 29 0,-4 22-115,-26-15 0,1 3 115,1 2 0,-1 3 0,-1 7 0,-2 0 0,17 23-230,-21-25 0,-3-1 230,2 14 0,12 15 0,-17-26 0,-5-2 0,-3-21 919,-6-6-919,-5-7 482,-1-5-482,-4 0 0,-9 1 0,-22-5 0,-14-1 0,-20-15 0,-11-19 0,22-10 0,2-5 0,-14-13-492,8-5 0,9-5 257,23-8 235,1 21 0,4 1 0,13-24 0,2-2 0,6 20 0,0-6 0,5 17 0,6 9 0,11 17 983,0 7-747,4 11-236,0 5 0,1 0 0,0 0 0,8 23 0,4 14 0,-6 8 0,12 6 0,-23-24 0,2 6 0,-5-11 0,-8-1 0,3-7 0,-5-5 0,0 0 0,-4 0 0,-20-4 0,-11-1 0,-13-14 0,-7-3 0,4-10 0,1 0 0,-8-8 0,20 8 0,-13-13 0,19 8 0,-5-6 0,6 0 0,5 7 0,1-5 0,5 11 0,5-5 0,-2 10 0,7-3 0,-8 13 0,8-7 0,-3 8 0,0-5 0,-5 5 0,3-3 0,-6 7 0,6-3 0,-3 4 0,27 23 0,15 8 0,29 23 0,10 10 0,-18-21 0,14 18 0,-14-20 0,8 13 0,-10-14 0,-2 3 0,-21-20 0,5 6 0,-14-13 0,-4-2 0,-2-5 0,-5 0 0,0 0 0,0-4 0,0 3 0,-4-2 0,3 3 0,-3 0 0,4 0 0,5 5 0,-3-4 0,8 9 0,-9-9 0,4 4 0,-5-5 0,0 1 0,0-1 0,0 0 0,-4 0 0,3-4 0,-3 7 0,5-6 0,-1 12 0,6 3 0,1 1 0,6 9 0,-1-3 0,0-1 0,1 5 0,-2-11 0,2 11 0,-2-11 0,-3 5 0,3 0 0,-9-4 0,10 9 0,-9-3 0,3-1 0,-4-1 0,-2-11 0,1-1 0,-5-5 0,-1 0 0,0 0 0,-3 0 0,3 0 0,0 0 0,-3 5 0,3 2 0,1 10 0,-4-10 0,4 9 0,0-10 0,-4 0 0,3-1 0,-4-5 0,0 1 0,0-1 0,0 0 0,0 0 0,-9 0 0,-8 1 0,-10 1 0,-13 6 0,-18-3 0,-1 3 0,-23-3 0,6-6 0,-8-2-578,-9-6 578,6 0 0,35 1 0,2-2 0,-21-10 0,-28 2 0,37-15 0,-21 2 0,18 2 0,14-3 0,4 10 0,19 2 0,7 2 0,7 4 578,13-1-578,19 2 0,21 4 0,27 0 0,18 7 0,12 8-316,-43-4 1,-1 1 315,27 10 0,11 5 0,-31-13 0,7 6 0,-17-8 0,-9-1 0,-18-1 0,-2-4 0,-11 2 631,0-7-631,0 3 0,0-4 0,1 0 0,-1-4 0,0-6 0,0 0 0,6-5 0,0 5 0,5 0 0,-5 0 0,-1 5 0,-5 1 0,1 0 0,-1 3 0,0-4 0,-4-3 0,-1-3 0,-4-3 0,0-1 0,0 6 0,0-5 0,0 4 0,0-9 0,0 8 0,0-3 0,0 5 0,0 0 0,-17 3 0,3 2 0,-14 4 0,2 0 0,-2 0 0,-12 0 0,-1 0 0,-15 0 0,6 0 0,-13 0 0,5 0 0,-7 0 0,7 0 0,-19 0 0,23 0 0,-9 0 0,29 0 0,8 0 0,6-4 0,5 3 0,1-8 0,8 4 0,-2 0 0,3-3 0,-4 7 0,-5-13 0,-7 7 0,-8-19 0,-11 6 0,-5-16 0,-11 4 0,-6-15 0,-15-3 0,-1-1 0,14 9 0,-2-1 0,15 17 0,-2 0-492,-12-17 0,-1 1 419,13 18 1,2 2 72,6-7 0,-1-1 0,-7 2 0,-1 1 0,9 1 0,1 0-80,-7-5 0,3 2 80,-15-6 0,-3-12 0,22 15 0,-7 0 0,14 3 983,4 7-847,18 6 34,-4-3-170,8 9 0,1-15 0,6 8 0,4-14 0,0 9 0,0-10 0,0-2 0,5 5 0,0-4 0,5 13 0,0 0 0,0 4 0,-1 6 0,0 2 0,-3 3 0,-2-4 0,-22-5 0,4 3 0,-15-3 0,3 3 0,9 1 0,-8 4 0,15-2 0,-9 7 0,8-3 0,-3 0 0,5 3 0,-5-3 0,-7 4 0,-7 0 0,-12 0 0,5 0 0,-4 0 0,5 5 0,1-4 0,0 9 0,5-9 0,7 4 0,-10 0 0,12 1 0,-19 0 0,4 4 0,-1-4 0,-12 6 0,13 0 0,-1-1 0,4-5 0,9 2 0,1-6 0,7 2 0,4-4 0,5 4 0,-8-3 0,2 8 0,-9-4 0,-1 10 0,-5 1 0,-1 5 0,-6 2 0,0-1 0,5-1 0,7-5 0,2-2 0,8-5 0,-3 1 0,9-1 0,-3-4 0,-2 4 0,-1 6 0,-9 3 0,4 7 0,-4-4 0,-1 4 0,-5-2 0,8 3 0,-7-10 0,14-1 0,-3-6 0,8 0 0,-2-4 0,7 7 0,12-5 0,21 8 0,19 3 0,23 3 0,1 13 0,-7-7 0,12 7 0,-20-3 0,13-2 0,-8 2 0,16 12 0,-20-14 0,4 11 0,-25-17 0,1 7 0,-6-6 0,7 1 0,-9-5 0,-6-3 0,-1-1 0,-6-1 0,0-5 0,-4-1 0,-2 1 0,-5-5 0,0-1 0,0-4 0,0 0 0,-4 12 0,3-9 0,-3 9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7:32.627"/>
    </inkml:context>
    <inkml:brush xml:id="br0">
      <inkml:brushProperty name="width" value="0.35" units="cm"/>
      <inkml:brushProperty name="height" value="0.35" units="cm"/>
      <inkml:brushProperty name="color" value="#004F8B"/>
    </inkml:brush>
  </inkml:definitions>
  <inkml:trace contextRef="#ctx0" brushRef="#br0">2619 2286 24575,'-33'0'0,"0"0"0,18 0 0,-5 0 0,-1 0 0,1 0 0,5 0 0,1 0 0,-1 0 0,5 0 0,-9 0 0,9 0 0,-9 0 0,8 0 0,-8 0 0,9 0 0,-9 0 0,3 0 0,1 0 0,-4 0 0,8 0 0,-3 0 0,5 0 0,0 0 0,0 0 0,-6 0 0,5 0 0,-9 0 0,4 0 0,-6-5 0,6 4 0,1-4 0,5 5 0,-1 0 0,1 0 0,0-8 0,0 6 0,-6-11 0,5 3 0,-10-1 0,10-3 0,-9 4 0,8 4 0,-3-2 0,5 3 0,-1 0 0,5-4 0,-3 4 0,-2-4 0,0-1 0,-9-4 0,8 3 0,-8-3 0,9 4 0,-4 1 0,-1-6 0,5 5 0,-5-9 0,6 9 0,-1-5 0,5 6 0,-3 0 0,3 0 0,0-1 0,-3 1 0,7 0 0,-8 4 0,4-7 0,-9 5 0,4-6 0,-5-2 0,6 5 0,-1-5 0,1 6 0,0 4 0,-1-3 0,1 3 0,-1-9 0,1-2 0,-1 1 0,-1-10 0,2 8 0,-3-15 0,2 11 0,-6-11 0,4 5 0,-3-1 0,9 2 0,-4 6 0,5 4 0,0 2 0,1 5 0,-1 0 0,0-5 0,0-7 0,-4-1 0,3-4 0,-4 11 0,5-10 0,-4 2 0,7-4 0,-7 1 0,8 5 0,-4 6 0,5 1 0,-4 5 0,3-5 0,-3-2 0,4 1 0,0 1 0,0 0 0,0 3 0,0-3 0,0 5 0,9 40 0,-2-17 0,9 40 0,-2-33 0,-2 11 0,3-5 0,-4 6 0,0 1 0,0-1 0,1 6 0,-1-4 0,1 12 0,-1-13 0,0 0 0,-5-8 0,3-6 0,-8-5 0,3-1 0,1-4 0,-4-1 0,3 0 0,-4-55 0,-6 9 0,-1-42 0,-12 15 0,5-2 0,-12-9 0,11-1 0,-6-6 0,14 15 0,-6-24 0,12 29 0,-6-37 0,7 44 0,0-26 0,0 24 0,0-1 0,5 2 0,1 15 0,5 7 0,0 8 0,-5 10 0,-2 2 0,0 9 0,1 33 0,5-5 0,-5 22 0,0-13 0,-5-10 0,4-1 0,-3-2 0,3-9 0,-4 4 0,0-5 0,0-49 0,0 11 0,0-50 0,0 35 0,0-10 0,0 19 0,0 1 0,0 8 0,0 11 0,0 0 0,0 6 0,13 4 0,-1 1 0,13 4 0,-5 0 0,6 0 0,-5 5 0,1 5 0,-8 5 0,-3 18 0,0-4 0,-5 10 0,-1 1 0,-5-5 0,0 5 0,0-7 0,-5 0 0,-5-6 0,-2-1 0,-2-11 0,4-1 0,5-5 0,-3 0 0,7-37 0,-3 2 0,4-34 0,0 18 0,0 2 0,0 13 0,0 1 0,0 6 0,0 4 0,0 2 0,4 9 0,-31 1 0,20 4 0,-31 0 0,28 0 0,-4 0 0,4 0 0,1-8 0,4 1 0,1-6 0,4 4 0,-4 37 0,3-2 0,-9 34 0,9-12 0,-5 0 0,6-6 0,0 4 0,-5-5 0,4 8 0,-5-1 0,6 0 0,-5 0 0,4 0 0,-5 0 0,1 0 0,3 0 0,-8 0 0,3-6 0,1-3 0,-4-11 0,9-7 0,-3-7 0,4-5 0,-4 0 0,2 0 0,-2 0 0,-4-4 0,-3-1 0,-8-4 0,-2 0 0,-5 0 0,-1-5 0,-1-1 0,-3-5 0,9-3 0,-4 2 0,6-7 0,-1 3 0,6-4 0,-4-1 0,2-5 0,1 5 0,-5-11 0,10 10 0,-5-4 0,6 6 0,0 0 0,0 4 0,4 2 0,2 5 0,23 50 0,4 4 0,2 6 0,2 3-411,10 25 411,-12-32 0,0 0 0,10 28 0,-1-7 0,-2-4 0,-14-22 0,-2-13 0,-6-9 0,-1-11 0,-4 0 411,-1-43-411,-4 20 0,0-42 0,0 15 0,0 10 0,0-22 0,0 17 0,0 0 0,0-9 0,0 9 0,0-5 0,0-6 0,0 6 0,0-1 0,0-4 0,0 4 0,0 1 0,0 6 0,0 4 0,0 14 0,0-8 0,0 4 0,0 4 0,0-17 0,0 22 0,0-11 0,4 8 0,2 0 0,0 0 0,2 1 0,-3 4 0,0 1 0,3 0 0,-7 0 0,3-1 0,-4-4 0,5-1 0,-4-5 0,3-1 0,1 1 0,-4-13 0,8 4 0,-7-5 0,7 2 0,-7 11 0,6 0 0,-7 6 0,4 6 0,-5 0 0,-16 37 0,1-2 0,-21 42 0,11-18 0,-6 5 0,7-7 0,0 0 0,5 1 0,7-8 0,1-1 0,10-7 0,-4 0 0,5 0 0,0 7 0,0-6 0,0 6 0,0 0 0,0-5 0,0 4 0,0-6 0,0 1 0,0-7 0,0-1 0,0 3 0,4-12 0,-3 6 0,3-14 0,-4 0 0,0 0 0,4 1 0,-3 4 0,3 7 0,1 6 0,-3 0 0,2-1 0,1-6 0,-4 0 0,4-4 0,-5-2 0,4-5 0,-3 0 0,3 0 0,0 0 0,1 0 0,4 5 0,1 7 0,0 1 0,1 3 0,-1 1 0,1-4 0,-1 4 0,-4-11 0,2-1 0,-3-1 0,0-3 0,3-1 0,-7-1 0,7-3 0,-2 9 0,4 2 0,0 4 0,0 0 0,-1-5 0,1 4 0,0-9 0,-1 9 0,1-9 0,-1 4 0,0-4 0,0-1 0,1 5 0,4 1 0,2 5 0,5 6 0,-1-5 0,2 11 0,-2-10 0,-3 4 0,-3-11 0,-5-1 0,0-5 0,0 0 0,1 0 0,-1-4 0,-31-32 0,3 3 0,-20-20 0,10 11 0,2 4 0,4 1 0,-4 1 0,11 7 0,-3-1 0,8 6 0,-3 1 0,9 5 0,-4-1 0,-1-4 0,-1-1 0,-8-5 0,8-1 0,-8 1 0,7 0 0,-7 4 0,8-3 0,-8 3 0,8-4 0,-4 5 0,1-4 0,3 3 0,-3 1 0,-1-4 0,4 3 0,-8 1 0,8-4 0,-8 7 0,7-7 0,-2 8 0,4-3 0,1 5 0,0 0 0,0-1 0,-1 1 0,-4-5 0,4 4 0,-4-5 0,5 6 0,3 0 0,-2 0 0,3-1 0,0 1 0,-3 4 0,3-7 0,-5 6 0,-4-13 0,3 4 0,-8-1 0,8-3 0,-3 8 0,4-3 0,1 5 0,0 0 0,3-1 0,-2 5 0,3-8 0,-5 2 0,-5-9 0,4-1 0,-8 1 0,8 5 0,-4-4 0,6 8 0,-1-3 0,1 5 0,0 4 0,0-3 0,-1 7 0,1-8 0,-5 4 0,-1 0 0,-1-4 0,2 4 0,0 0 0,4-4 0,-5 8 0,10-7 0,-8 7 0,7-3 0,-13 0 0,3-2 0,-4-4 0,-6-1 0,4 1 0,-4-1 0,11 1 0,-4 0 0,4 1 0,-1-1 0,6 0 0,2 5 0,7-3 0,-7 3 0,26-1 0,4 2 0,16 4 0,9 0 0,-6 0 0,7 0 0,-6 0 0,-3 0 0,-11 0 0,-7 0 0,-2 0 0,-9 0 0,4 0 0,-5 0 0,0 0 0,0 0 0,0 0 0,0 0 0,-27-23 0,6 2 0,-29-16 0,18 11 0,-3 5 0,11 6 0,-4 0 0,9 6 0,-5 3 0,6 2 0,0 4 0,0-4 0,-1 3 0,-4-3 0,4 4 0,-15-5 0,8 4 0,-9-9 0,6 9 0,5-8 0,1 8 0,-1-3 0,5 0 0,-4 3 0,5-7 0,-6 7 0,5-7 0,-9 7 0,4-8 0,-6 8 0,6-4 0,-4 1 0,8 3 0,-3-4 0,9 1 0,-3 3 0,-1-3 0,-1 4 0,-9 0 0,4 0 0,0 0 0,-4 0 0,8 4 0,-3 1 0,5 0 0,-1-1 0,1 0 0,4 1 0,1 8 0,-5 2 0,2 5 0,-7 0 0,3 0 0,1 0 0,0-5 0,5 4 0,-3-8 0,7 2 0,-3-3 0,4-1 0,-5 0 0,0 5 0,-5 1 0,0 5 0,0 0 0,4 0 0,-3-4 0,8-2 0,-7-5 0,7 0 0,-3 0 0,4 0 0,0 0 0,0 0 0,0 0 0,0 0 0,0 0 0,-4 1 0,3-1 0,-3 0 0,4 0 0,0 0 0,0 0 0,0 0 0,16-16 0,-8 4 0,13-11 0,-12 6 0,0 7 0,5-8 0,-3 8 0,8-8 0,-9 4 0,9-1 0,-9 2 0,4 4 0,-5-4 0,0 3 0,0-3 0,1 4 0,-1 0 0,0 0 0,5 0 0,1-4 0,11 2 0,1-7 0,0 8 0,-1-9 0,-6 9 0,1-3 0,-6 4 0,-1-4 0,-5 2 0,0-2 0,0 4 0,0 0 0,0 0 0,11 0 0,2 0 0,18 0 0,18 0 0,-13 0 0,25 0 0,-11 0 0,8 0 0,7 0 0,-17 0 0,-1 0 0,-8 0 0,-7 0 0,-7 0 0,-13 0 0,-2 5 0,-9-4 0,4 3 0,-4-4 0,-1 0 0,9 0 0,4-5 0,16-6 0,-9-6 0,9-6 0,-4 1 0,1-1 0,-1 1 0,-8 6 0,-11-4 0,-1 14 0,-4-7 0,-1 7 0,0 1 0,-4-3 0,-1-1 0,1-12 0,1 0 0,4-5 0,0 6 0,0 0 0,0-1 0,-4 6 0,3-4 0,-8 8 0,4-3 0,-5 5 0,0 0 0,0 0 0,0-6 0,0-12 0,0-2 0,0-11 0,4 6 0,3 1 0,4 0 0,-1 6 0,0 5 0,0 8 0,-1 5 0,-4 0 0,3 4 0,1-3 0,1 2 0,8-8 0,-3 3 0,6-8 0,-1 8 0,-5-3 0,4 4 0,-9 0 0,4 1 0,-5 3 0,0 2 0,0 4 0,1-4 0,3 3 0,3-3 0,4 0 0,0 2 0,0-7 0,-5 8 0,4-3 0,-8 4 0,7 0 0,-7 0 0,3 0 0,-5 0 0,0 0 0,0 0 0,0 0 0,5 0 0,1 0 0,5 0 0,1 0 0,-1 0 0,0 0 0,-5 0 0,-1 0 0,-5 0 0,0 0 0,0 0 0,0 0 0,0 0 0,1 0 0,-1 0 0,5 0 0,1 0 0,5 0 0,0 0 0,-5 0 0,-1 0 0,-5 0 0,1 0 0,-1 0 0,0 0 0,-35-9 0,13-3 0,-35-4 0,26 1 0,1 5 0,2 0 0,8 1 0,-3-1 0,5 5 0,0 1 0,-5 0 0,3-1 0,-13-5 0,7 4 0,-15-4 0,10 4 0,-4-4 0,6 4 0,0-3 0,4 8 0,2-8 0,5 8 0,0-3 0,0 4 0,-1 0 0,1-4 0,0 3 0,-5-3 0,3 4 0,-3 0 0,5 0 0,0 0 0,-1 0 0,-4 0 0,4 0 0,-9 0 0,3 0 0,-4 0 0,0 0 0,0 0 0,-1 0 0,6 0 0,-4 0 0,9 0 0,-5 0 0,6 0 0,4 8 0,-12 3 0,5 8 0,-8-3 0,1 2 0,8-2 0,-8-1 0,8 4 0,1-8 0,1 3 0,8-5 0,-3 0 0,4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7:41.9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153 264 24575,'-10'-19'0,"-4"4"0,3-4 0,-3 8 0,4 1 0,5 2 0,-3 7 0,6-7 0,-11 7 0,11-8 0,-16 4 0,16-9 0,-7-2 0,4-10 0,4 4 0,-8 1 0,8 2 0,-8 8 0,8-3 0,-3 5 0,0 4 0,3 5 0,7 16 0,6 6 0,11 18 0,-1-5 0,2 11 0,0 3 0,-1-6 0,1 5 0,-7-15 0,-1-6 0,-6-6 0,-1-7 0,-4-5 0,0-8 0,-5-13 0,-5-10 0,-7-12 0,-5 1 0,-5 0 0,6 10 0,-5-7 0,10 13 0,0-4 0,2 7 0,4 9 0,0-3 0,-3 2 0,2-3 0,-3 0 0,0 4 0,4-3 0,-3 7 0,7-4 0,-3 5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7:50.193"/>
    </inkml:context>
    <inkml:brush xml:id="br0">
      <inkml:brushProperty name="width" value="0.2" units="cm"/>
      <inkml:brushProperty name="height" value="0.2" units="cm"/>
      <inkml:brushProperty name="color" value="#004F8B"/>
    </inkml:brush>
  </inkml:definitions>
  <inkml:trace contextRef="#ctx0" brushRef="#br0">239 6 24575,'20'0'0,"-1"4"0,-10 1 0,0 0 0,0 4 0,0-8 0,0 3 0,-4 0 0,3-3 0,-3 3 0,4 0 0,0-3 0,0 7 0,1-7 0,-1 7 0,0-7 0,-4 7 0,3-7 0,-7 7 0,7-7 0,-3 7 0,4-3 0,0 4 0,0-4 0,0 4 0,1-4 0,-1 4 0,0 0 0,0 0 0,0-4 0,0-1 0,0 0 0,-4 1 0,3 0 0,-7 3 0,7-3 0,-3 4 0,0 0 0,4 1 0,-4-1 0,0 0 0,3 0 0,-7 0 0,7 0 0,-7 0 0,3 0 0,0-4 0,-3 3 0,7-7 0,-3 7 0,4-3 0,-4 5 0,3-5 0,-3 3 0,4-3 0,1 4 0,-1-4 0,-4 3 0,3-3 0,-3 4 0,4 0 0,0 0 0,0 0 0,-4 1 0,3-1 0,-3 0 0,4 0 0,-4 0 0,4-4 0,-8 3 0,7-7 0,-7 7 0,7-3 0,-7 4 0,7 0 0,-7 0 0,7-3 0,-7 2 0,7-7 0,-7 7 0,7-3 0,-3 4 0,4-4 0,-4 3 0,3-3 0,-3 4 0,5 0 0,-1 0 0,0 0 0,0-4 0,-4 4 0,-1-4 0,0 0 0,-3 3 0,7-3 0,-7 4 0,7 0 0,-11-4 0,-2-1 0,-5-4 0,-4 0 0,5 0 0,0 0 0,-5-4 0,3-2 0,-3-3 0,5-1 0,-1-4 0,1 4 0,-1-4 0,1 4 0,0 1 0,-1 0 0,5 0 0,1 0 0,0 3 0,3-2 0,-7 3 0,7-4 0,-7 0 0,7-1 0,-3 1 0,-1 4 0,4-3 0,-7 3 0,3 0 0,0-4 0,-3 8 0,7-7 0,-7 3 0,2-4 0,-3-1 0,0 1 0,0 4 0,4-3 0,-4 7 0,8-7 0,-7 3 0,3-1 0,0-2 0,-3 7 0,7-7 0,-8 3 0,4 0 0,0-3 0,-3 7 0,3-8 0,-4 4 0,3-4 0,-2 4 0,3-3 0,0 2 0,-3 1 0,7-3 0,-7 7 0,2-3 0,-3 0 0,0-1 0,0-4 0,-1-1 0,1 5 0,0-3 0,0 3 0,4-4 0,-4 3 0,4-2 0,-4 7 0,-1-12 0,-4 6 0,3-3 0,-3 2 0,5 2 0,0-3 0,-1 0 0,5 0 0,-3 4 0,3-4 0,-4 8 0,0-7 0,-1 7 0,1-7 0,0 7 0,0-7 0,-5 3 0,4-1 0,-3-2 0,3 7 0,1-3 0,0 0 0,0 3 0,0-7 0,-1 7 0,-4-3 0,8 0 0,-7 3 0,8-4 0,-5 1 0,1 3 0,0-3 0,0 0 0,-1 3 0,-4-3 0,4 0 0,-4 3 0,4-3 0,5 0 0,-3 3 0,3-4 0,-4 5 0,0 0 0,3-4 0,2 3 0,4-3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3:48.831"/>
    </inkml:context>
    <inkml:brush xml:id="br0">
      <inkml:brushProperty name="width" value="0.1" units="cm"/>
      <inkml:brushProperty name="height" value="0.1" units="cm"/>
      <inkml:brushProperty name="color" value="#FFC114"/>
    </inkml:brush>
  </inkml:definitions>
  <inkml:trace contextRef="#ctx0" brushRef="#br0">1 1 24575,'19'0'0,"0"4"0,1 6 0,0 2 0,0 2 0,-4 1 0,3-4 0,-8 8 0,8-8 0,-8 8 0,4-8 0,-1 8 0,-4-9 0,5 9 0,-6-4 0,1 5 0,0 0 0,1 0 0,-1 0 0,-1-4 0,1 3 0,0-4 0,-5 0 0,4 4 0,-8-9 0,4 9 0,-1-4 0,-2 1 0,2 2 0,0 2 0,-3 1 0,3 3 0,-4-9 0,0 4 0,0-9 0,0 9 0,0-8 0,0 8 0,0-9 0,0 9 0,0-9 0,0 9 0,0-4 0,0 0 0,0 4 0,0-3 0,0-1 0,0 4 0,-4-9 0,3 8 0,-3-8 0,4 3 0,-4-8 0,3 3 0,-3-3 0,4 5 0,-4-1 0,2 5 0,-6-4 0,7 9 0,-3-9 0,4 4 0,-4-5 0,3 0 0,-3 0 0,4 1 0,0-1 0,0 0 0,4-4 0,1-5 0,4-5 0,0-5 0,0 1 0,5-5 0,-3 4 0,3-5 0,-5 10 0,0-3 0,0 3 0,0-4 0,-4-1 0,3 5 0,-7-3 0,7 7 0,-7-7 0,7 7 0,-7-7 0,7 3 0,-7-5 0,3 1 0,1 0 0,0 0 0,0-5 0,3 3 0,-7-3 0,7 5 0,-7-1 0,3 1 0,-4-5 0,0 4 0,0-9 0,0 8 0,0-8 0,0 9 0,0-9 0,0 8 0,0-3 0,0 5 0,0 0 0,0-1 0,-4 5 0,3-3 0,-3 3 0,4-4 0,-5-6 0,0 5 0,-5-9 0,5 4 0,-4-1 0,3-3 0,1 9 0,-4-4 0,4 4 0,0 1 0,-3 4 0,7-3 0,-7 3 0,3-5 0,-5-4 0,1 4 0,-1-9 0,0 8 0,1-3 0,-1 0 0,1 4 0,-1 0 0,5 1 0,-3 8 0,7-7 0,-8 7 0,8-7 0,-7 7 0,7-7 0,-7 3 0,2-10 0,-3 5 0,-1-9 0,-4 4 0,3-1 0,-4-3 0,6 9 0,-1-4 0,5 4 0,-3 5 0,7-3 0,-7 7 0,2-3 0,1 4 0,1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8:03.59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228 432 24575,'-30'-25'0,"7"1"0,9 4 0,8 0 0,2-6 0,-1 4 0,4-4 0,-4 6 0,5-6 0,0 9 0,0-7 0,0 8 0,0 1 0,0-4 0,0 8 0,0-3 0,0 5 0,4 4 0,-3-3 0,7 7 0,-2-4 0,3 5 0,0 0 0,0 0 0,0 0 0,0 0 0,0 0 0,0 0 0,0 5 0,0 0 0,-4 4 0,4 0 0,-8 0 0,7 0 0,-7 0 0,7 0 0,-7 5 0,7-4 0,-7 9 0,7-8 0,-7 3 0,3-5 0,0 0 0,-3 0 0,3 0 0,0-4 0,-3 3 0,3-3 0,-4 4 0,0 0 0,0 1 0,0-1 0,-4 0 0,-1-4 0,-4 3 0,-1-7 0,1 3 0,4 0 0,-3-3 0,3 3 0,-4-4 0,-1 0 0,1 0 0,0 0 0,0 0 0,-1 0 0,5-4 0,1-1 0,4-4 0,-4-1 0,3 1 0,-3 0 0,0 4 0,3-4 0,-3 4 0,4-4 0,0 0 0,0 0 0,0-1 0,0 1 0,0 0 0,0 0 0,0 0 0,0-1 0,0 1 0,4 0 0,1 0 0,4-1 0,0 1 0,0 0 0,0 0 0,0 4 0,0 0 0,0 5 0,-4-4 0,4 3 0,-4-3 0,4 4 0,0 0 0,0 0 0,0 0 0,0 0 0,0 0 0,0 0 0,0 0 0,0 0 0,1 0 0,-1 0 0,-4 4 0,3 1 0,-3 4 0,4-4 0,-4 4 0,-1-4 0,0 4 0,-3 0 0,3 0 0,-4 0 0,0 0 0,0 0 0,0 0 0,0 0 0,0 0 0,0 1 0,0-1 0,0 0 0,0 0 0,0 0 0,0 0 0,0 0 0,0 0 0,0 0 0,0 0 0,0 0 0,0 1 0,0-1 0,0 0 0,0 0 0,0 0 0,0 0 0,-4-4 0,-1 3 0,-4-7 0,-1 7 0,1-7 0,0 7 0,0-7 0,-1 7 0,1-7 0,0 4 0,-5-1 0,3-3 0,-3 4 0,5-5 0,-5 4 0,3-3 0,-3 4 0,0-5 0,4 0 0,-4 0 0,4 0 0,1 0 0,0 0 0,0 0 0,-1 0 0,1 0 0,0 0 0,4-4 0,-3 2 0,7-6 0,-3 3 0,4-4 0,0 0 0,0-1 0,0 1 0,0 0 0,0 0 0,0 0 0,0-1 0,0 1 0,0 0 0,0 0 0,0-1 0,0 1 0,0 0 0,0 0 0,0-1 0,0 1 0,0 0 0,0 0 0,0-1 0,0 1 0,4 0 0,1 4 0,4 1 0,0 4 0,0 0 0,0 0 0,0 0 0,0 0 0,0 0 0,0 0 0,0 0 0,1 0 0,-1 0 0,0 0 0,0 0 0,0 0 0,0 0 0,0 0 0,0 0 0,0 0 0,0 0 0,1 0 0,-1 0 0,0 0 0,0 0 0,0 0 0,0 0 0,0 0 0,-4 4 0,3 1 0,-3 4 0,0 0 0,-1 0 0,-4 0 0,0 0 0,0 0 0,0 1 0,0-1 0,0 0 0,0 0 0,0 0 0,-4 0 0,-1-4 0,-4-1 0,4 0 0,-3-3 0,2 3 0,-8 1 0,-1 0 0,0 1 0,0-2 0,6 0 0,0-3 0,0 7 0,-5-7 0,3 4 0,-3-5 0,5 0 0,0 0 0,-1 0 0,1 0 0,0 0 0,0 0 0,-1 0 0,1 0 0,0 0 0,0 0 0,4-5 0,0 0 0,5-4 0,0 0 0,0 0 0,0-1 0,0 1 0,0 0 0,0 0 0,0-1 0,0 1 0,0 0 0,0 0 0,0 0 0,0-1 0,0 1 0,0 0 0,0 0 0,0-1 0,0 1 0,0 0 0,5 0 0,0-1 0,4 1 0,0 4 0,0-3 0,0 7 0,0-3 0,0 4 0,0 0 0,0 0 0,0 0 0,1 0 0,-1 0 0,0 0 0,0 0 0,0 0 0,0 0 0,0 0 0,0 0 0,0 0 0,-4 4 0,3 1 0,-3 4 0,5-4 0,-1 3 0,-4-3 0,3 4 0,-3-4 0,4 3 0,0-7 0,0 7 0,0-3 0,-4 5 0,3-5 0,-7 3 0,3-3 0,-4 4 0,0 0 0,0 0 0,0 0 0,0 0 0,0 0 0,0 0 0,0 1 0,0-1 0,0 0 0,0 0 0,0 0 0,0 5 0,-4-4 0,3 4 0,-7-5 0,3 0 0,-9 1 0,3-1 0,-3 1 0,5-1 0,0 0 0,0-4 0,-1-1 0,1 0 0,0-3 0,0 3 0,-6-4 0,5 0 0,-4 0 0,5 0 0,-1 0 0,1 0 0,0 0 0,-5-13 0,4 6 0,-4-17 0,4 14 0,0-9 0,1 8 0,-1-8 0,0 9 0,1-4 0,4 5 0,-4-1 0,8 1 0,-7 0 0,7 0 0,-7-1 0,7-4 0,-7 8 0,7-7 0,-3 8 0,4-5 0,0 1 0,0 0 0,0 0 0,0 0 0,0-1 0,0-4 0,0 4 0,0-4 0,0-1 0,4 5 0,-3-4 0,7 5 0,-3-1 0,4 1 0,0 0 0,0 0 0,0 4 0,1-9 0,-1 12 0,0-11 0,1 8 0,4-5 0,-4 5 0,18-9 0,-11 12 0,7-11 0,-5 12 0,-9-3 0,4 4 0,-4 0 0,4 0 0,-4 0 0,4 0 0,0 0 0,-4 0 0,4 0 0,-5 0 0,5 0 0,-3 0 0,3 0 0,-5 0 0,4 0 0,-3 0 0,3 0 0,-4 0 0,0 4 0,-4 1 0,-1 4 0,-4 0 0,4 0 0,-3 0 0,3 0 0,-4 1 0,0-1 0,0 0 0,0 0 0,0 0 0,0 0 0,0 0 0,0 0 0,0 0 0,0 0 0,0 5 0,0-4 0,0 3 0,0-4 0,0 0 0,0 0 0,0 0 0,0 0 0,0 0 0,0 0 0,0 1 0,0 4 0,0-4 0,0 4 0,-4-5 0,3 0 0,-3 0 0,0-4 0,3 3 0,-7-3 0,3 4 0,-4-3 0,-1 2 0,1-7 0,0 7 0,-5-7 0,3 7 0,-8-7 0,9 7 0,-9-7 0,8 3 0,-8-4 0,4 0 0,0 0 0,-5 0 0,5 0 0,-18 0 0,14 0 0,-13 0 0,17 0 0,-6 0 0,6 0 0,-4 0 0,9 0 0,-10 0 0,10 0 0,-4 0 0,5 0 0,-1 0 0,1 0 0,0 0 0,4-4 0,-3-1 0,7-5 0,-8 1 0,8 0 0,-3 0 0,0 0 0,3-1 0,-3 1 0,4 0 0,0 0 0,0-1 0,0 1 0,0 0 0,0-5 0,0 3 0,0-3 0,0 5 0,0 0 0,0-1 0,0 1 0,0 0 0,0 0 0,0 0 0,0-1 0,0 1 0,4 4 0,-3-3 0,7 3 0,-7-5 0,7 5 0,-7-3 0,7 3 0,-3-4 0,0-1 0,4 5 0,-8-3 0,7 7 0,-3-7 0,4 7 0,-4-7 0,3 7 0,-3-3 0,4 4 0,0 0 0,0 0 0,0 0 0,0 0 0,1 0 0,-1 0 0,0 0 0,0 0 0,0 0 0,0 0 0,0 0 0,0 0 0,0 0 0,0 0 0,1 0 0,-1 0 0,0 0 0,-4 4 0,3-3 0,-3 3 0,4 0 0,0-3 0,0 3 0,0-4 0,0 4 0,0-3 0,1 3 0,-1-4 0,0 0 0,0 4 0,0-3 0,0 7 0,0-7 0,0 7 0,0-7 0,0 7 0,-4-3 0,4 4 0,-4 0 0,0 0 0,-1 1 0,-4-1 0,0-4 0,0-1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8:22.65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915 1019 24575,'0'-25'0,"0"0"0,0 5 0,0 0 0,0 0 0,0 4 0,0 2 0,0 5 0,0 0 0,0-1 0,0-4 0,0 4 0,0-9 0,-4 8 0,3-3 0,-4 5 0,5 0 0,0 0 0,0-1 0,0-4 0,0 4 0,0-9 0,0 3 0,0-4 0,0-6 0,0 4 0,0-9 0,0 9 0,0-4 0,5 6 0,1-1 0,-1 1 0,0 5 0,-5-4 0,0 3 0,4 1 0,-3 1 0,3 0 0,-4-2 0,0 1 0,4-4 0,-3 9 0,8-10 0,-3 5 0,3 0 0,1 1 0,0-1 0,-1 5 0,0-4 0,0 5 0,0-1 0,1 1 0,-5 0 0,-1 0 0,-4 0 0,0-1 0,0 1 0,0 0 0,0-5 0,0 3 0,0-3 0,-5 0 0,4 3 0,-4-3 0,1 0 0,3 4 0,-4-4 0,5 4 0,0 1 0,-4 4 0,3 19 0,-3-1 0,4 22 0,0-8 0,0 1 0,0 3 0,0-9 0,0 10 0,4-11 0,2 5 0,4-11 0,-5 4 0,4-4 0,-8 1 0,8 2 0,-8-7 0,3 3 0,1 0 0,-4-4 0,7 4 0,-7 0 0,8-4 0,-8 4 0,7-5 0,-7 5 0,7-3 0,-7 3 0,7-5 0,-7 0 0,7 0 0,-7 0 0,7 0 0,-3 0 0,0 0 0,3 0 0,-3 1 0,5 4 0,-1-4 0,0 4 0,1 0 0,-1-4 0,1 9 0,-1-9 0,1 9 0,0-3 0,0-1 0,-5 4 0,-1-4 0,-4 0 0,0 4 0,0-4 0,0 5 0,0-4 0,0 2 0,0-2 0,0 8 0,0-8 0,0 2 0,0-9 0,0 0 0,0 0 0,0 0 0,-9-8 0,7-7 0,-12-16 0,8-5 0,-11-13 0,4-2 0,-4 1 0,5-6 0,0 6 0,0-7 0,5 6 0,2 2 0,5 7 0,0 5 0,-4 7 0,3 2 0,-3 9 0,4-4 0,-5 9 0,0 0 0,-5 24 0,0 1 0,4 23 0,-4-8 0,3 12 0,1-13 0,0 6 0,6-13 0,0 5 0,0-10 0,0 3 0,0-4 0,0-6 0,0-1 0,0-5 0,0 0 0,0 0 0,0 0 0,0 0 0,0 0 0,0 0 0,-4-4 0,3 4 0,-7-8 0,3 3 0,-9-4 0,-2 0 0,-10 0 0,-1-5 0,-6 3 0,5-3 0,-3 5 0,9 0 0,-4 0 0,6 0 0,4 0 0,-3 0 0,9 0 0,-9 0 0,3 0 0,-4 0 0,-6 0 0,4 0 0,-9 0 0,9 0 0,-4 0 0,0 0 0,4 0 0,-4 0 0,6 0 0,5 0 0,-4 0 0,8 0 0,-8 0 0,4 0 0,-1 0 0,-3 0 0,9 0 0,-4 0 0,4 0 0,1 0 0,0 0 0,0 0 0,0 0 0,-1 0 0,1 0 0,-5 0 0,3 5 0,-8 0 0,9 0 0,-4 4 0,5-8 0,-1 3 0,1-4 0,0 4 0,0-3 0,-1 3 0,-4-4 0,4 0 0,-4 0 0,0 0 0,3 0 0,-8 0 0,4 0 0,-1 0 0,2 0 0,5 0 0,0 0 0,36 0 0,-8 5 0,32 1 0,-18 5 0,0-5 0,0 4 0,0-4 0,0 0 0,-5 3 0,3-7 0,-9 6 0,9-6 0,-9 7 0,4-4 0,-6 1 0,0 3 0,0-8 0,0 8 0,0-8 0,-4 3 0,3-4 0,-9 0 0,9 0 0,-4 0 0,0 4 0,-1-3 0,0 3 0,6 1 0,1-4 0,3 8 0,-9-8 0,4 4 0,-4-5 0,5 0 0,6 0 0,-4 0 0,4 0 0,-6 0 0,0 0 0,0 0 0,-5 0 0,4 0 0,-9 0 0,4 0 0,-5 0 0,-3 4 0,-2 1 0,-13 4 0,2 0 0,-7 1 0,5-1 0,-5 0 0,3 1 0,-3-1 0,5 0 0,-5 5 0,3-3 0,-8 8 0,4-4 0,-1 5 0,-3 0 0,8 0 0,-4 0 0,5 0 0,0 0 0,-1 1 0,1-1 0,0-5 0,0 4 0,1-4 0,-2 5 0,1 0 0,0 6 0,-1-4 0,-4 4 0,4-6 0,-4 0 0,5 0 0,0-5 0,0 4 0,0-4 0,1 0 0,-1-1 0,1 0 0,4-4 0,-4 3 0,4-4 0,0 0 0,-3 0 0,7 0 0,-3 0 0,0-4 0,3 3 0,9-11 0,5-3 0,17-11 0,-8-9 0,10 3 0,-10-4 0,4 6 0,0 0 0,-9 1 0,8-1 0,-9 0 0,5-5 0,-6 5 0,5-5 0,-3 0 0,-1 4 0,4-10 0,-8 10 0,3-4 0,0 6 0,-4 0 0,3 0 0,1-1 0,-4 1 0,3 5 0,1-4 0,-5 3 0,9-4 0,-8 0 0,8 4 0,-8 2 0,4-1 0,-6 5 0,0-4 0,0 8 0,1-2 0,-1 7 0,-4-7 0,3 11 0,-3-2 0,4 13 0,5 1 0,2 5 0,4 0 0,-4 1 0,3-1 0,-3 6 0,0-5 0,4 1 0,-9-3 0,4-4 0,-5 5 0,0-4 0,4 2 0,-4-7 0,4 3 0,-4 0 0,4-4 0,-3 9 0,3-8 0,1 8 0,-5-9 0,9 9 0,-8-3 0,8 4 0,-4-5 0,1 4 0,3-7 0,-8 2 0,8-4 0,-9-1 0,9 1 0,-9-1 0,4 0 0,0 1 0,-4-5 0,4 0 0,-5-5 0,-4-5 0,0-5 0,-15-11 0,-3-6 0,-9-6 0,0-1 0,-6 0 0,4 0 0,-5 0 0,2 6 0,5 1 0,-5 0 0,6 6 0,0-5 0,1 5 0,4 1 0,-3 0 0,8 0 0,-4-1 0,0 1 0,4 0 0,-4 0 0,6 4 0,3-3 0,-3 4 0,4 0 0,-5-5 0,1 10 0,-1-4 0,5 5 0,-3-1 0,7 1 0,-7 4 0,7-3 0,-4 3 0,5-9 0,0 3 0,-4-8 0,3 9 0,-4-4 0,5 4 0,0 1 0,-4 4 0,3-3 0,1 3 0,16-1 0,0 2 0,16-1 0,-10 4 0,9-4 0,-3 5 0,-1 0 0,-1 0 0,0 0 0,-10 0 0,9 0 0,-10 0 0,5 0 0,-4-4 0,2 3 0,-2-8 0,-1 4 0,4-5 0,-4 0 0,5 0 0,0 0 0,-4-5 0,3-1 0,2 0 0,1-3 0,4 3 0,0-5 0,-5 0 0,11 4 0,-11 2 0,5 0 0,-6 4 0,0 1 0,-4 1 0,-2 4 0,-5 0 0,0 1 0,0 4 0,0 0 0,-26 9 0,-6 4 0,-21 14 0,10-3 0,1 4 0,4-1 0,0 2 0,2 0 0,-1 4 0,5-6 0,-5 2 0,7-3 0,1-6 0,0 0 0,-1 0 0,1 0 0,0 0 0,0-4 0,4 3 0,-3-8 0,8 3 0,-3-4 0,4 4 0,1-4 0,-1 4 0,0 0 0,-4-3 0,-2 17 0,0-10 0,2 6 0,4-5 0,1-9 0,3 4 0,-2-5 0,7-13 0,2-9 0,9-8 0,6-5 0,0 5 0,3-5 0,-3 5 0,1-5 0,-3 5 0,1 1 0,-4 0 0,8 0 0,-8-1 0,4 1 0,-5 0 0,0 0 0,4 4 0,-2-3 0,2 8 0,-5-3 0,0 4 0,5 1 0,-3-1 0,3-4 0,0 3 0,2-4 0,4 5 0,0 0 0,0 0 0,9-5 0,-11 4 0,5-3 0,-14 9 0,0 1 0,0-1 0,0 4 0,-4-7 0,-16 7 0,-7-3 0,-15 4 0,-1 0 0,-5 5 0,4 2 0,-5 4 0,7 0 0,5 0 0,2-5 0,6 3 0,4-8 0,2 3 0,5-4 0,4 4 0,-3-3 0,3 3 0,-5 0 0,1 1 0,0 5 0,0-1 0,-5-4 0,3 3 0,-3-3 0,5 0 0,4-1 0,0-4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8:31.870"/>
    </inkml:context>
    <inkml:brush xml:id="br0">
      <inkml:brushProperty name="width" value="0.2" units="cm"/>
      <inkml:brushProperty name="height" value="0.2" units="cm"/>
      <inkml:brushProperty name="color" value="#F6630D"/>
    </inkml:brush>
  </inkml:definitions>
  <inkml:trace contextRef="#ctx0" brushRef="#br0">681 537 24575,'0'-33'0,"0"-10"0,0 14 0,10-11 0,-2 1 0,12 9 0,-7-15 0,12 21 0,-11-21 0,12 15 0,4-22 0,-6 12 0,5 5 0,-15 11 0,-5 15 0,0 4 0,-4-3 0,3 7 0,-3-3 0,0 8 0,0 5 0,-5 12 0,0-1 0,-5 12 0,-7-5 0,0 6 0,-9 0 0,9 0 0,-9 1 0,3-1 0,2-6 0,0 5 0,10-5 0,-4 0 0,4 5 0,1-11 0,0 11 0,0-10 0,4 3 0,-4-4 0,5-1 0,0-5 0,0-1 0,0-5 0,0 0 0,0 0 0,-9-4 0,-2-5 0,-15-1 0,-1-14 0,-7 8 0,-5-10 0,-3 6 0,0-1 0,-12 5 0,11-3 0,-6 9 0,2-5 0,6 1 0,-8 3 0,8-3 0,7 5 0,8-4 0,10 2 0,2-2 0,5 4 0,4-4 0,-3-1 0,7-5 0,-3 1 0,-1 4 0,4-3 0,-7 7 0,3-7 0,-4 2 0,0 1 0,-1-3 0,1 3 0,0 0 0,0-3 0,-1 7 0,1-8 0,25 8 0,7-3 0,33 4 0,1 6 0,17 2 0,-7 11 0,-1-5 0,5 5 0,-11 0 0,6-5 0,-3 5 0,-20-8 0,5 1 0,-21-6 0,-1-1 0,-11-5 0,-1 4 0,-5-3 0,-4 7 0,-1-3 0,-4 4 0,0 1 0,0-1 0,-4 0 0,-6 0 0,-5 1 0,-6 4 0,1 2 0,-7 11 0,4 1 0,-12 8 0,11-3 0,-4 2 0,6-2 0,0 0 0,-1 0 0,1 0 0,5-6 0,2-6 0,5-2 0,5-9 0,0 4 0,1-5 0,3 1 0,-3-1 0,4 0 0,0 0 0,-4-4 0,3 3 0,1-29 0,6 10 0,9-28 0,2 12 0,0-6 0,4-1 0,-9 1 0,4 0 0,-5 0 0,0 0 0,0 5 0,-1 2 0,0 6 0,-4 0 0,-1 4 0,-5 2 0,0 5 0,4 0 0,1-1 0,0 1 0,-1 0 0,0 4 0,-3-3 0,-7 25 0,-1-1 0,-14 21 0,2 2 0,1 3 0,-4 6 0,8 8 0,-4-6 0,6-2 0,0-1 0,1-12 0,4 4 0,-2-11 0,8-2 0,-4-6 0,1-5 0,3-1 0,-3-5 0,4 0 0,0-37 0,0 2 0,0-28 0,5 7 0,2 6 0,5-7 0,0-1 0,-1 8 0,1-6 0,-6 12 0,5-4 0,-5 5 0,0 12 0,3-3 0,-8 10 0,8-1 0,-8 2 0,3 5 0,0 0 0,-3-1 0,7 5 0,-7-3 0,3 3 0,0 0 0,-3-3 0,7 2 0,-3 1 0,4 1 0,1 4 0,4 0 0,-4 0 0,9 9 0,3 9 0,1 10 0,11 8 0,-10-3 0,3-4 0,-5 3 0,-1-11 0,-5 5 0,-1-6 0,-6-5 0,1 4 0,-1-8 0,1 3 0,-1-5 0,-4 0 0,3-4 0,-7 3 0,3-3 0,0 4 0,1 0 0,4 0 0,1 0 0,-1 5 0,1 2 0,4 4 0,-3 0 0,8 0 0,-8-5 0,4 4 0,-1-8 0,-4 3 0,4-5 0,-4 0 0,-5 1 0,-1-9 0,-14-17 0,-2-2 0,-10-18 0,2 14 0,-8-11 0,-9-3 0,6-1 0,-5-4 0,6-1 0,0 5 0,-1-5 0,2 8 0,7 1 0,1 5 0,4 2 0,2 6 0,6 4 0,-1 2 0,5 5 0,10 4 0,6 5 0,16 17 0,1 2 0,20 17 0,-8 1 0,16 9 0,-18-7 0,12 10 0,-12-11 0,5 7 0,-12-3 0,4-6 0,-17-8 0,4-1 0,-13-12 0,1-1 0,-1-5 0,0 0 0,-4-8 0,-17-14 0,-8-11 0,-9-5 0,-6-6 0,5-1 0,-14-3 0,5-5 0,-4 7 0,8 7 0,5-4 0,4 16 0,5-7 0,1 9 0,4 1 0,2 1 0,5 5 0,0 4 0,3-4 0,-2 8 0,7-7 0,12 7 0,7-8 0,38 8 0,-17-9 0,30 9 0,-18-10 0,14 4 0,0-1 0,-7-3 0,-2 10 0,-15-5 0,-7 2 0,-8 3 0,-11-4 0,-1 5 0,-5 0 0,0 0 0,0 0 0,0 0 0,0-4 0,1 3 0,-1-3 0,0 4 0,0 0 0,0 0 0,0 0 0,0 0 0,0 0 0,0 0 0,-31 0 0,-3 0 0,-29 0 0,5 0 0,-6 0 0,4 0 0,-12 0 0,5 0 0,1 0 0,1 0 0,8 0 0,6 0 0,-4 0 0,11 0 0,1 0 0,8 0 0,5 0 0,6 0 0,1 0 0,5 0 0,-1 0 0,1 0 0,4 0 0,1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8:44.554"/>
    </inkml:context>
    <inkml:brush xml:id="br0">
      <inkml:brushProperty name="width" value="0.2" units="cm"/>
      <inkml:brushProperty name="height" value="0.2" units="cm"/>
      <inkml:brushProperty name="color" value="#FFC114"/>
    </inkml:brush>
  </inkml:definitions>
  <inkml:trace contextRef="#ctx0" brushRef="#br0">168 30 24575,'32'17'0,"13"17"0,9 10 0,-11 1 0,3 2 0,-8-14 0,0 0 0,6 13 0,-3-3 0,4-4 0,-3-2 0,-8-9 0,-11-12 0,7 5 0,-18-11 0,8 5 0,-11-6 0,0 1 0,0-5 0,-8-6 0,-13-9 0,-19-14 0,-13-14 0,-14-2 0,5-11 0,2 12 0,-5-6 0,9 7 0,-11-1 0,13 1 0,9 8 0,3 6 0,15 5 0,-2 8 0,11-3 0,-1 9 0,5-4 0,-3 8 0,32 18 0,1 5 0,29 20 0,4-3 0,4 8 0,-3 0 0,-6-1 0,3-1 0,-16-9 0,9 2 0,-15-9 0,-5-6 0,-8-8 0,-7-5 0,-5-1 0,0 0 0,0 0 0,-13-4 0,-15 10 0,-19 5 0,-4 0 0,-6 9 0,6-11 0,-6 6 0,7-6 0,6-1 0,9-7 0,11 0 0,1-1 0,5-4 0,-1 0 0,1-5 0,-11 0 0,4 0 0,-16 0 0,-2 5 0,-8-4 0,-6 10 0,0-10 0,6 9 0,2-8 0,13 3 0,6-5 0,6 0 0,6 0 0,40 0 0,-5 0 0,45-12 0,-21 4 0,13-17 0,-13 11 0,13-10 0,-20 10 0,11-4 0,-25 7 0,4 0 0,-18 1 0,-1 5 0,-5-3 0,0 7 0,0-3 0,-4-1 0,4 4 0,-39-3 0,-2 4 0,-35 0 0,2 12 0,14-4 0,-3 15 0,12-10 0,-6 10 0,6-10 0,13 3 0,4-6 0,15-5 0,0 4 0,2-8 0,30 3 0,9-4 0,14-5 0,17-8 0,-19 0 0,13-6 0,-8 12 0,-7-3 0,-1 9 0,-17-4 0,1 5 0,-13 0 0,3 0 0,-5 0 0,-4 4 0,-1 12 0,-4 13 0,0 12 0,0 7 0,5 8 0,-3-6 0,9 5 0,-5-13 0,6-2 0,-6-13 0,3-1 0,-8-11 0,4-1 0,-1-5 0,-3 0 0,3-8 0,-4-19 0,6-21 0,0-11 0,1-13 0,5 5 0,-5-15 0,6 13 0,0-4 0,-2 22 0,1 2 0,-6 13 0,-1 6 0,-5 7 0,0 4 0,4 5 0,1-3 0,0 3 0,3-4 0,-3-1 0,4 1 0,0 0 0,-4 19 0,-1 11 0,-4 20 0,0 7 0,0 0 0,0 0 0,0 0 0,0-6 0,0-8 0,0-8 0,0-11 0,0-1 0,0-5 0,0 0 0,0-29 0,0 2 0,0-32 0,0 8 0,6-22 0,2 4 0,4 1 0,1 5 0,-2 12 0,0 7 0,0 2 0,-5 13 0,-2 4 0,-4 2 0,4 9 0,1 1 0,4 4 0,1 0 0,-1 0 0,19 17 0,-9-4 0,29 30 0,-18-18 0,20 18 0,-14-13 0,7 7 0,-7-1 0,-7-7 0,-1-1 0,-13-13 0,-1-1 0,-5-5 0,0 0 0,0 0 0,-4 0 0,3 0 0,-3 0 0,4 0 0,1 0 0,-1 1 0,0-1 0,-4 0 0,-5-4 0,-23-1 0,-1-4 0,-23-6 0,6-6 0,-7-6 0,-8-2 0,6-2 0,1 8 0,9-8 0,7 10 0,5-4 0,7 10 0,7-3 0,5 8 0,4-7 0,-4 7 0,-6-3 0,-2 4 0,-9-4 0,10 2 0,2-6 0,5 7 0,0-3 0,4 0 0,1-6 0,8-6 0,6-4 0,1 0 0,9-6 0,4-10 0,-5 6 0,9-10 0,-11 13 0,4-1 0,-4 2 0,-3 11 0,-5 1 0,0 4 0,0 1 0,-3 0 0,2 0 0,-3-1 0,4 1 0,5-5 0,1-1 0,5-6 0,0 1 0,0 0 0,-4 0 0,-2 4 0,1 2 0,-5 4 0,4 1 0,-9 0 0,3-6 0,-6 5 0,6-9 0,-6 8 0,2-3 0,0 5 0,-3 0 0,3 0 0,-8 3 0,-12 12 0,-9 20 0,-3-2 0,-8 18 0,13-15 0,-4 2 0,6-3 0,5-11 0,2-1 0,5-5 0,4 0 0,1 0 0,0-4 0,3 4 0,-13-4 0,8 4 0,-13 6 0,8 0 0,-8 1 0,8 3 0,-8-4 0,3 5 0,0-4 0,2-2 0,5-5 0,4 0 0,-3-4 0,7 3 0,-3-22 0,13 0 0,11-28 0,12-8 0,14-11 0,-13 9 0,12-6 0,-15 22 0,1-6 0,-3 13 0,-12 3 0,-1 10 0,-6 6 0,-4 2 0,3 7 0,-43 23 0,21-7 0,-41 29 0,19-13 0,-1-1 0,0 4 0,11-11 0,5-2 0,6-7 0,1-4 0,4-1 0,5 0 0,1 0 0,0 0 0,-1 5 0,-5 1 0,-5 6 0,4-1 0,-4 0 0,5-5 0,0 4 0,5-9 0,0 4 0,1-5 0,3-4 0,-3-1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9:02.761"/>
    </inkml:context>
    <inkml:brush xml:id="br0">
      <inkml:brushProperty name="width" value="0.2" units="cm"/>
      <inkml:brushProperty name="height" value="0.2" units="cm"/>
      <inkml:brushProperty name="color" value="#00A0D7"/>
    </inkml:brush>
  </inkml:definitions>
  <inkml:trace contextRef="#ctx0" brushRef="#br0">713 1167 24575,'-26'0'0,"-1"0"0,-13 0 0,-34 0 0,25 0 0,-23-5 0,39-1 0,6-5 0,-7-11 0,12 4 0,-11-10 0,3-7 0,2 11 0,-1-17 0,1 13 0,4-6 0,-4-1 0,11 8 0,-4-5 0,5-4 0,-1 6 0,1-11 0,10 14 0,-3-6 0,7 5 0,-3-4 0,5 5 0,0-13 0,0 5 0,0-5 0,0 7 0,0 0 0,0 5 0,0-3 0,0 3 0,0-5 0,5 5 0,5 2 0,1 0 0,14 4 0,-7-4 0,8 5 0,0-1 0,10-3 0,-7 3 0,12 0 0,-14 12 0,6 0 0,0 9 0,1-4 0,-1 5 0,0 0 0,0 0 0,0 0 0,-6 0 0,5 0 0,-5 0 0,6 0 0,-6 0 0,5 5 0,-5 1 0,15 10 0,-12-5 0,11 5 0,-20-2 0,0-2 0,-2 6 0,-9-7 0,9 3 0,-8 0 0,3-3 0,0 3 0,-3 1 0,3-5 0,-4 9 0,0-4 0,0 6 0,0-1 0,0 0 0,1 6 0,-1-5 0,-4 5 0,3-6 0,-8 6 0,8-4 0,-8 4 0,8-1 0,-8 12 0,4-2 0,-5 1 0,0-4 0,0-11 0,0 5 0,0-6 0,0 1 0,0-1 0,0-5 0,0 4 0,0-9 0,0 9 0,0-9 0,0 9 0,-4-4 0,3 1 0,-8 3 0,3-9 0,-3 4 0,0-5 0,-1 5 0,1-4 0,3 4 0,-7 0 0,7-4 0,-9 4 0,6-5 0,0 0 0,4 0 0,-3 0 0,7 0 0,-4 0 0,1-4 0,3 3 0,-3-3 0,4 4 0,-9 1 0,7-1 0,-7 1 0,9-1 0,-4-4 0,-6-1 0,-6-4 0,-4 0 0,-6 0 0,4 0 0,-4-5 0,6 4 0,0-8 0,0 3 0,4-3 0,2-6 0,9 5 0,-5-9 0,9-2 0,-3-1 0,4-4 0,0 6 0,0-1 0,0 1 0,0 5 0,0 1 0,0 4 0,0 1 0,0 0 0,0 0 0,0-1 0,0 1 0,4 4 0,1 1 0,9 4 0,-4 0 0,9 0 0,-9 0 0,9 0 0,-8 0 0,3 0 0,-5 0 0,0 4 0,0 1 0,-4 4 0,3 0 0,-7 0 0,3 0 0,-4 1 0,0-1 0,0 0 0,0 0 0,0 0 0,0 0 0,0 0 0,0 0 0,0 0 0,0 0 0,0 0 0,0 1 0,0-1 0,0 0 0,0 0 0,0 0 0,-4-4 0,-6-1 0,-5-4 0,-6 0 0,1 0 0,0 0 0,0 0 0,-1 0 0,1 0 0,5-4 0,0-6 0,5-5 0,1-1 0,3-3 0,2 9 0,4-9 0,0 3 0,0 1 0,0 1 0,0 5 0,0-6 0,4 5 0,1 0 0,9 6 0,-4 4 0,9 0 0,-3 0 0,4 0 0,0 0 0,0 0 0,0 0 0,0 4 0,-5 2 0,-1 3 0,0 1 0,-3-1 0,3 0 0,-5 0 0,-4 0 0,-1 1 0,-4-1 0,0 0 0,0 0 0,0 5 0,-4 0 0,-6 2 0,-6-3 0,-4-3 0,0 0 0,0-4 0,-1-2 0,-5-4 0,5 0 0,-11 0 0,10 0 0,-11-16 0,11 3 0,-12-21 0,11 6 0,-6-6 0,7-9 0,5 8 0,2-11 0,9 18 0,1-10 0,5 15 0,0-1 0,9 9 0,2 10 0,15 1 0,-4 4 0,4 0 0,0 0 0,-5 0 0,5 0 0,-6 0 0,0 4 0,-4 6 0,-2 1 0,-4 8 0,0-4 0,-5 5 0,0 0 0,-5 0 0,0 1 0,0-1 0,0-5 0,-15 5 0,2-9 0,-19 4 0,5-4 0,-6-5 0,0-1 0,-1-5 0,7 0 0,-5 0 0,10-4 0,-11-14 0,15-5 0,-9-12 0,14-4 0,-3-3 0,9-6 0,2 6 0,5-4 0,0 4 0,0-14 0,16 11 0,-3 2 0,14 16 0,-1 16 0,-5 2 0,11 9 0,-11 0 0,11 0 0,-10 0 0,3 4 0,-4 12 0,1 7 0,1 17 0,-6-6 0,0 6 0,-6-7 0,0 0 0,-5 0 0,-1 0 0,-5 0 0,0-5 0,-4-7 0,-12-2 0,-13-7 0,-6 4 0,-33-9 0,21-2 0,-23-5 0,22 0 0,6-5 0,3-6 0,11-6 0,1-10 0,11 0 0,5-6 0,6-1 0,5 1 0,0 6 0,0-5 0,0 10 0,9 1 0,2 6 0,9 5 0,6 4 0,1 2 0,21 4 0,-11 0 0,10 0 0,-14 0 0,7 10 0,-5 3 0,5 10 0,-13-2 0,6 7 0,-11-6 0,6 11 0,-12-6 0,0 6 0,-5 0 0,0 0 0,-5 1 0,-1-7 0,-5 4 0,0-9 0,0 4 0,-14-5 0,1-5 0,-19 0 0,5-6 0,-28-4 0,10-1 0,-6-5 0,4-17 0,23-2 0,-21-40 0,20 14 0,-10-45 0,16 36 0,-2-36 0,14 31 0,1-7 0,6 2 0,0 14 0,0 1 0,0 9 0,9 7 0,9 5 0,10 1 0,5 9 0,7 7 0,-6 1 0,13 9 0,-12-4 0,4 5 0,-6 0 0,0 0 0,1 5 0,8 15 0,-6 6 0,1 5 0,-9 2 0,-12-5 0,5 5 0,-9 0 0,4 0 0,-5 0 0,0 0 0,0 0 0,-5 0 0,-1 0 0,-5 0 0,0-5 0,0 3 0,0-9 0,-5 9 0,-5-9 0,-6 4 0,-13-6 0,6-4 0,-12-1 0,13-5 0,-9-4 0,3-2 0,1-4 0,-5 0 0,10 0 0,-10-5 0,16 0 0,-9-10 0,14 4 0,-3-8 0,9 9 0,-4 0 0,8 2 0,-3-2 0,4-1 0,0-3 0,0 1 0,0 3 0,9-4 0,-3 4 0,13 5 0,-4-4 0,5 8 0,-5-3 0,-1 4 0,-4 0 0,-1 0 0,-4 4 0,-1-3 0,-4 3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9:09.163"/>
    </inkml:context>
    <inkml:brush xml:id="br0">
      <inkml:brushProperty name="width" value="0.2" units="cm"/>
      <inkml:brushProperty name="height" value="0.2" units="cm"/>
      <inkml:brushProperty name="color" value="#00A0D7"/>
    </inkml:brush>
  </inkml:definitions>
  <inkml:trace contextRef="#ctx0" brushRef="#br0">447 811 24575,'-46'0'0,"17"0"0,-17 0 0,12 0 0,-15 0 0,5-5 0,-3-7 0,19-10 0,-7-14 0,12 10 0,-2-19 0,9 13 0,4-16 0,5 0 0,2 0 0,5-8 0,0 18 0,0-30 0,0 28 0,0-24 0,23 14 0,-3 13 0,23-5 0,5 10 0,-4 7 0,12 1 0,8 17 0,-12 1 0,6 6 0,-12 0 0,3 12 0,-12 0 0,11 18 0,-2 16 0,-4 1 0,12 16 0,-21-13 0,5 16 0,-4 26 0,-6-18 0,-2 21 0,-20-45 0,0 13 0,-6-13 0,0 6 0,0-8 0,-16-5 0,-4-2 0,-22-10 0,6-3 0,-18-9 0,11-2 0,-29-10 0,12-2 0,-6-5 0,3-17 0,11-11 0,-6-18 0,12-6 0,7 1 0,2-6 0,10-1 0,-16-29 0,20 17 0,0-9 0,17 7 0,6 20 0,0-12 0,0 28 0,25-19 0,-4 33 0,23-26 0,-4 33 0,3-7 0,5 15 0,0 2 0,16 5 0,-12 0 0,0 0 0,-5 17 0,-23 2 0,18 18 0,-19-4 0,7 8 0,-13-6 0,0 12 0,-5 9 0,-6-11 0,0 9 0,-6-21 0,-5 0 0,-6-5 0,-11-2 0,-5-9 0,0-2 0,-12-3 0,10-2 0,-11-3 0,7-2 0,-14-5 0,15-5 0,-22-19 0,34-1 0,-15-24 0,17 8 0,-1-7 0,2 6 0,6 8 0,5-7 0,1 17 0,5-6 0,15 15 0,3 10 0,22 0 0,1 5 0,1 0 0,6 17 0,-4 11 0,2 24 0,0 15 0,-5 9-377,-18-25 0,-2 1 377,9 29 0,-11-26 0,-2 0 0,-2 23-279,6 15 279,-7-17 0,-7-10 0,-1-11 0,-6-13 0,0-8 0,-15-7 743,3-12-743,-27-4 290,10-6-290,-11-5 0,4-29 0,0-7 0,-3-30 0,11 9 0,-2-6 0,16 5 0,-10 0 0,16 9 0,-3 3 0,11 11 0,0 1 0,0 8 0,0 5 0,0 6 0,0-4 0,0 8 0,0-3 0,4 5 0,1 4 0,4 1 0,0 4 0,0 0 0,0 0 0,1 0 0,-1 0 0,5 0 0,-4 4 0,4 1 0,-5 4 0,1 5 0,-1-4 0,1 9 0,-1-4 0,1 6 0,1 4 0,-1 3 0,2 5 0,-6 0 0,3 0 0,-2 0 0,3 3 0,-4-12 0,-1-2 0,-1-12 0,-3-1 0,3 0 0,-13-4 0,-8-1 0,-11-4 0,1 0 0,-5-5 0,10-5 0,-4-2 0,11-2 0,1 4 0,4-4 0,5-7 0,0-7 0,5-5 0,0-7 0,0 5 0,0-5 0,0 1 0,0 9 0,0-8 0,0 21 0,0-8 0,0 15 0,0-4 0,0 5 0,0-1 0,4 1 0,2 0 0,7-1 0,8 0 0,1 4 0,16 1 0,-9 5 0,11 0 0,-7 0 0,0 5 0,2 12 0,-7 7 0,7 12 0,-17-3 0,10 8 0,-9 1 0,-1-1 0,-1-1 0,-11-7 0,-1 0 0,-5-6 0,0-1 0,0-6 0,0-4 0,0-2 0,0-5 0,0 0 0,0 9 0,0-2 0,-5 3 0,0 0 0,-4-8 0,-1 3 0,1-5 0,-1 0 0,5 0 0,1 0 0,0-4 0,3 3 0,-7-3 0,3 4 0,-9-4 0,3 3 0,-8-2 0,4 3 0,-1 1 0,-3 0 0,9-5 0,-4 0 0,0-5 0,4 0 0,-8 0 0,3 0 0,-1 0 0,-3-9 0,4 2 0,-5-12 0,4 8 0,-3-4 0,9 6 0,-4-1 0,4 1 0,5 0 0,-3 4 0,3-4 0,0 4 0,-8-9 0,6 4 0,-7-9 0,0 8 0,3-3 0,-3 4 0,8 1 0,-2 4 0,7-4 0,-7 8 0,7-7 0,-7 7 0,7-7 0,-8-2 0,-1-5 0,-1-6 0,-5-5 0,6 5 0,0-5 0,-1 5 0,1 1 0,5 0 0,0 0 0,5-1 0,0 6 0,0-4 0,0 4 0,0-6 0,0 1 0,0 5 0,0-4 0,0 8 0,0-3 0,-4 9 0,-1 1 0,-9 4 0,3 0 0,-8 0 0,9 0 0,-4 0 0,4 0 0,1 0 0,0 0 0,0 0 0,-1 0 0,-4 0 0,4 4 0,-4-3 0,4 3 0,1-4 0,4 4 0,1 1 0,4 4 0,0 5 0,0-4 0,0 9 0,0-3 0,0-1 0,0-1 0,0-5 0,0 0 0,0 0 0,0 0 0,0 0 0,0 0 0,0 0 0,0 0 0,0 1 0,0 4 0,0-4 0,0 9 0,0-9 0,0 4 0,0-5 0,4 0 0,-3 0 0,3 0 0,-4 1 0,4-1 0,-3 0 0,7 0 0,-7 0 0,8 5 0,-8-4 0,7 4 0,-7 0 0,7-3 0,-7 3 0,8-5 0,-4 0 0,4-4 0,0 3 0,0-7 0,0 7 0,0-3 0,0 0 0,0 3 0,0-7 0,0 7 0,1-3 0,-1 0 0,0 3 0,0-7 0,0 8 0,0-4 0,0 0 0,0 3 0,0-3 0,0 0 0,0 3 0,1-7 0,-1 7 0,0-7 0,0 7 0,0-7 0,-4 7 0,3-7 0,-7 7 0,7-7 0,-3 7 0,4-3 0,0 5 0,5-1 0,-3-4 0,8 4 0,-9-4 0,9 5 0,-9-5 0,4 4 0,-5-8 0,0 3 0,0 0 0,1-3 0,-1 3 0,0-4 0,0 0 0,0 0 0,4 0 0,-3 0 0,3 0 0,-4 0 0,0 0 0,1 0 0,-1 0 0,0 0 0,0 0 0,0 0 0,0-4 0,0-1 0,0 0 0,0-3 0,0 2 0,-4-3 0,4 4 0,-13 1 0,-11 4 0,-8 0 0,-8 0 0,5 0 0,0 0 0,5 0 0,-5 0 0,5 0 0,1 0 0,4-9 0,-3 2 0,3-7 0,1 4 0,-4-5 0,4 4 0,-6-8 0,-5 3 0,5 0 0,-1-4 0,3 4 0,8 0 0,-8 6 0,9 2 0,0 3 0,1 0 0,4-3 0,0 3 0,-3-1 0,-2-7 0,0 7 0,-10-9 0,5 1 0,0 3 0,-4-3 0,8 4 0,-3 1 0,5 4 0,4-4 0,-3 8 0,7-7 0,-4 3 0,1 0 0,3-3 0,-7-2 0,7-6 0,-13-4 0,7 0 0,-3 4 0,1 2 0,4 5 0,0 0 0,1 0 0,4-1 0,0-4 0,0-1 0,-4-5 0,2-1 0,-2 1 0,4 0 0,0 4 0,0 2 0,-4 5 0,3 0 0,-3 0 0,4 4 0,0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9:12.474"/>
    </inkml:context>
    <inkml:brush xml:id="br0">
      <inkml:brushProperty name="width" value="0.2" units="cm"/>
      <inkml:brushProperty name="height" value="0.2" units="cm"/>
      <inkml:brushProperty name="color" value="#00A0D7"/>
    </inkml:brush>
  </inkml:definitions>
  <inkml:trace contextRef="#ctx0" brushRef="#br0">668 538 24575,'-20'26'0,"2"4"0,-9-12 0,-6 8 0,4-9 0,-18-4 0,12 2 0,-11-14 0,4 4 0,0-5 0,-4 0 0,-3 0 0,5-10 0,3-1 0,6-24 0,12 5 0,-7-12 0,6-5 0,6 4 0,5-13 0,8 8 0,5-1 0,0 1 0,0-16 0,4 24 0,14-16 0,5 34 0,11-7 0,6 6 0,-5 11 0,11-5 0,-5 16 0,8-4 0,-1 5 0,0 0 0,-7 5 0,13 13 0,-22 6 0,15 13 0,-16 5 0,6-4 0,-5 10 0,-3-5 0,-11-1 0,0 4 0,-7-11 0,-5 5 0,-1-7 0,-5 0 0,0 0 0,0 0 0,0-6 0,-29 10 0,7-19 0,-26 8 0,8-14 0,5-6 0,-12-1 0,6-5 0,-1 0 0,-4 0 0,11-10 0,1-1 0,7-16 0,0 4 0,9-3 0,-2-1 0,9 0 0,5-13 0,1 5 0,5-5 0,0-7 0,0 10 0,5-25 0,22 15 0,6 1 0,12 14 0,2 20 0,-6 7 0,15 5 0,-6 0 0,0 16 0,-1 11 0,-23 9 0,10 20 0,-17-13 0,0 13 0,-1 0 0,-6-6 0,-5-1 0,-2-3 0,-5-11 0,-4 4 0,-7-11 0,-17-1 0,-8-10 0,-6 5 0,-12-8 0,-11-3 0,4-5 0,-8-6 0,27-10 0,7-7 0,7-18 0,11 0 0,-1-12 0,12 6 0,0-8 0,6 8 0,0 1 0,0 7 0,0-1 0,9 7 0,8 5 0,11 7 0,5 4 0,0 4 0,0 3 0,7 4 0,-6 0 0,9 8 0,-15 4 0,1 8 0,-13-5 0,-2 4 0,-9-9 0,0 9 0,-5-4 0,0 5 0,0 1 0,-9-1 0,-8 1 0,-11 0 0,-5-4 0,0-1 0,-7-5 0,5 1 0,-5-6 0,13-1 0,1-5 0,5-9 0,5-8 0,0-25 0,10-9 0,0-21 0,6 12 0,0-3 0,9 28 0,3-4 0,14 22 0,-4-4 0,10 15 0,-10 1 0,16 5 0,-9 10 0,7 14 0,-2 14 0,-13 11 0,9 8 0,-10 1 0,0 15 0,-1-13 0,-12 11 0,-1-21 0,-6 6 0,0-15 0,-31 10 0,2-24 0,-22 5 0,4-20 0,6-6 0,-15-1 0,6-5 0,6-4 0,5-13 0,16-7 0,-13-19 0,16 1 0,-4-8 0,12 2 0,5 0 0,2-8 0,5 6 0,0-13 0,0 19 0,11-18 0,7 31 0,13-17 0,9 23 0,-4 2 0,32 5 0,-21 12 0,22 1 0,-27 5 0,4 0 0,-11 0 0,5 9 0,-12 9 0,0 16 0,-5 8 0,1 6 0,-6 0 0,0 8 0,-11 1 0,-1 1 0,-6 5 0,0-13 0,0 5 0,-13 9 0,1-24 0,-34 26 0,15-41 0,-25 8 0,14-16 0,-13-11 0,-3 0 0,0-6 0,-5-6 0,11-13 0,8-6 0,2-12 0,10-5 0,2 5 0,0-11 0,17 13 0,2-5 0,11 7 0,0-7 0,0 5 0,0-5 0,10 7 0,7 5 0,11 1 0,6 5 0,28 3 0,-16 8 0,32 5 0,-40 6 0,14 6 0,-28 4 0,15 14 0,-17-3 0,5 7 0,-11-13 0,-2 4 0,-5-9 0,-3 4 0,2-5 0,-7-4 0,3-1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9:15.641"/>
    </inkml:context>
    <inkml:brush xml:id="br0">
      <inkml:brushProperty name="width" value="0.2" units="cm"/>
      <inkml:brushProperty name="height" value="0.2" units="cm"/>
      <inkml:brushProperty name="color" value="#00A0D7"/>
    </inkml:brush>
  </inkml:definitions>
  <inkml:trace contextRef="#ctx0" brushRef="#br0">652 881 24575,'-33'0'0,"-10"0"0,-15 0 0,-7 0 0,0-12 0,0-8 0,-3-21 0,15 1 0,-5-12 0,31 9 0,-9-7 0,17-6 0,5 6 0,2-31 0,12 19 0,0-7 0,0-1 0,0 31 0,16-18 0,5 22 0,27 3 0,13 1 0,6 10 0,7 7 0,-1 8 0,-6 6 0,7 18 0,-1 5 0,-10 30 0,12-2 0,-18 18 0,-10-22 0,-2 17 0,-8 15 0,-8-6 0,-11-17 0,-5-1 0,-5 1 0,-2 40 0,-6-55 0,0 39 0,-18-21 0,-10 2 0,-11-13 0,-28 3 0,13-33 0,-31 16 0,10-27 0,-1-1 0,-6-6 0,13-25 0,-10-14 0,6-28-397,38 27 1,2-1 396,-26-40 0,17 10 0,19 3 0,5-1 0,3-5 0,3 16 0,4 0 0,8-3 0,0 1 0,11 0 0,7 2 0,19 21 0,5 8 793,32-5-793,-20 19 0,35-5 0,-21 20 0,0 0 0,4 0 0,-34 14 0,27 23 0,-37 1 0,19 28 0,-23-15 0,1 6 0,-5-1 0,-2 21 0,-12-22 0,0 22 0,-6-35 0,0-3 0,-15-10 0,-4 4 0,-22-9 0,-1 0 0,-23-6 0,6-5 0,-15-5 0,16-3 0,-23-5 0,19 0 0,-21-17 0,24-5 0,14-21 0,1-3 0,19-3 0,-6-1 0,17 2 0,4 0 0,10-16 0,0 9 0,9-3 0,15 20 0,13 10 0,27 8 0,-5 8 0,7 6 0,-3 6 0,-5 0 0,-1 10 0,1 16 0,-21 5 0,22 36 0,-31-21 0,20 28 0,-23-16 0,-5-1 0,-1 7 0,-13-14 0,0 5 0,-6-19 0,0 2 0,-13-12 0,-20-2 0,-9-9 0,-14-9 0,8-6 0,0-6 0,11-10 0,-10-10 0,15-10 0,-5 0 0,9 2 0,10-6 0,2 11 0,10-10 0,1 12 0,5-1 0,0 2 0,0 6 0,0 5 0,0 1 0,9 4 0,8 5 0,32 0 0,-11 5 0,23 0 0,-26 5 0,13 19 0,-18-4 0,6 27 0,-13-4 0,-4 7 0,-1 6 0,-6-15 0,-6-1 0,-1-7 0,-5-6 0,0-1 0,-9-10 0,-15-1 0,1-9 0,-30-1 0,16-5 0,-19-5 0,6-14 0,18-5 0,-10-21 0,16-18 0,0 14 0,9-19 0,12 33 0,5 1 0,0 2 0,0 16 0,4-4 0,6 10 0,11 5 0,6 0 0,0 5 0,5 0 0,-5 0 0,1 0 0,-3 5 0,-4 5 0,-6 5 0,-1 1 0,-4-2 0,-1-5 0,-4 0 0,-1 0 0,-4 0 0,-19 0 0,0-4 0,-19-1 0,5-4 0,0 0 0,0 0 0,4-15 0,2-3 0,10-22 0,0 5 0,11-5 0,1 13 0,5 1 0,0 10 0,0 2 0,9 9 0,2 1 0,9 4 0,0 5 0,-4 5 0,-1 11 0,-1 1 0,-2 3 0,-2-9 0,-1 3 0,-8-9 0,4 4 0,-5-5 0,-4-4 0,-12-1 0,4-4 0,-19-10 0,14-1 0,-9-10 0,6 0 0,5 6 0,1 1 0,4 5 0,5-1 0,-3 5 0,7 1 0,-3 4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9:18.419"/>
    </inkml:context>
    <inkml:brush xml:id="br0">
      <inkml:brushProperty name="width" value="0.2" units="cm"/>
      <inkml:brushProperty name="height" value="0.2" units="cm"/>
      <inkml:brushProperty name="color" value="#00A0D7"/>
    </inkml:brush>
  </inkml:definitions>
  <inkml:trace contextRef="#ctx0" brushRef="#br0">434 1020 24575,'-20'0'0,"-21"0"0,10 0 0,-23 0 0,13 0 0,-8-11 0,5-21 0,1-9 0,15-31 0,4 18 0,-4-35 0,18 18-244,-1 21 0,2-2 244,9-35 0,0 10 0,0-23 0,16 48 0,5-32 0,23 45 0,2-6 0,4 18 0,0 3 0,-2 17 488,8 2-488,-6 5 0,-7 0 0,4 17 0,-21 16 0,10 7 0,-11 21 0,-6-10 0,0 14 0,0 8 0,-4-5 0,-1 5 0,-8-8 0,-6 0 0,0 8 0,0 2 0,-18-6 0,-2-11 0,-16-21 0,-13-1 0,12-17 0,-25 0 0,19-15 0,-13-4 0,6-17 0,11-16 0,-4-21 0,21-4 0,-8-5 0,15-3 0,-4-1 0,12 1 0,1 3 0,6 12 0,0-4 0,0 6 0,0 8 0,16 0 0,-3 13 0,35 0 0,-17 11 0,16 6 0,-14 6 0,-5 5 0,3 0 0,-9 0 0,4 0 0,-5 15 0,0 3 0,-4 15 0,-1 0 0,-5 0 0,-5 7 0,4-5 0,-9 4 0,4 1 0,-5-5 0,0-1 0,0-2 0,-9-11 0,-2 5 0,-30-5 0,10-10 0,-17-1 0,15-10 0,-7 0 0,11-9 0,-6-14 0,13-13 0,3-20 0,1 6 0,11-6 0,2 8 0,5 0 0,0 6 0,0 2 0,0 13 0,0 6 0,14 6 0,-1 5 0,13 4 0,-6 1 0,6 5 0,4 9 0,-5 15 0,-1 11 0,-12 13 0,1 8 0,-6-6 0,-2 13 0,-5-13 0,0 6 0,0-8 0,0-7 0,0-1 0,0-13 0,-4-1 0,-1-11 0,-5-1 0,5-4 0,-3-1 0,2-4 0,-3-1 0,0-4 0,0 0 0,-1-9 0,0-8 0,-1-11 0,0 1 0,1-8 0,4 12 0,2-1 0,4 10 0,0 5 0,0-1 0,4 5 0,1 1 0,4 4 0,5 0 0,-4 0 0,4 9 0,-3 8 0,-1 5 0,1 9 0,-1-9 0,0 4 0,-4-6 0,-2-5 0,-4-1 0,0-5 0,4 0 0,-3 0 0,3 0 0,-4 0 0,0-4 0,0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9:24.308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 1 24575,'47'19'0,"-18"-5"0,18 18 0,-29-6 0,12-3 0,-17 3 0,12-5 0,-1 8 0,-10-7 0,8 7 0,-17-14 0,5 4 0,-1-4 0,1 5 0,0 0 0,1 1 0,-1-1 0,-5 0 0,4 0 0,-8 0 0,4 0 0,-5-5 0,0-1 0,0-5 0,0 1 0,0-1 0,0 0 0,4 0 0,1-4 0,0 3 0,3-3 0,-3 4 0,0-4 0,-1-1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3:53.369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1 0 24575,'46'0'0,"8"4"0,0 2 0,-5 2 0,48 13 0,-63-9 0,-1 9 0,-6-9 0,-6 3 0,-2-1 0,-9-3 0,9 3 0,-9-5 0,4 1 0,-5-1 0,1 0 0,-5 0 0,-1 0 0,0 0 0,-3 0 0,7 0 0,-7 1 0,7-1 0,-7 5 0,7-4 0,-7 4 0,7-5 0,-7 0 0,3 0 0,0 0 0,-3 5 0,3-3 0,-4 3 0,5 0 0,-4-4 0,3 9 0,-4-9 0,0 9 0,0-9 0,0 9 0,0-8 0,0 3 0,0-5 0,0 5 0,0-4 0,0 9 0,0-4 0,0 5 0,0 0 0,0-4 0,0-2 0,0-5 0,0 0 0,0 0 0,-4 0 0,3 0 0,-3 0 0,4 0 0,-4 0 0,-1 0 0,0 5 0,-4-3 0,8 8 0,-7-9 0,7 9 0,-7-4 0,6 0 0,-7 4 0,8-8 0,-8 7 0,3-2 0,1 4 0,-4 0 0,4-1 0,-6 1 0,2-6 0,-1 5 0,1-8 0,3 3 0,-2-5 0,3 0 0,-4 0 0,-6 0 0,5 1 0,-4-1 0,0 1 0,7-1 0,-6 0 0,8-4 0,-4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9:25.117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0 0 24575,'0'0'0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9:27.307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0 0 24575,'33'0'0,"2"0"0,-13 0 0,10 0 0,-11 0 0,11 0 0,-16 0 0,15 0 0,-19 0 0,7 0 0,-10 0 0,0 4 0,1 1 0,-1 4 0,0 0 0,-4 0 0,3 0 0,-3 1 0,4 4 0,1-4 0,-1 4 0,1 0 0,-1-4 0,1 9 0,-1-4 0,2 5 0,-6-4 0,4 3 0,-8-9 0,4 4 0,-1-5 0,-3 0 0,3 0 0,-4 0 0,0 0 0,0 0 0,0 1 0,0-1 0,0 0 0,0 0 0,0 0 0,0 0 0,0 0 0,0 0 0,0 0 0,4 0 0,1 0 0,0-3 0,-1-2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9:27.995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0 1 24575,'0'0'0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9:29.637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 0 24575,'33'0'0,"0"0"0,0 0 0,7 0 0,-6 0 0,0 0 0,-2 0 0,-10 0 0,9 0 0,-9 0 0,4 0 0,-6 9 0,0 2 0,0 5 0,0 3 0,0-3 0,0 4 0,-4 0 0,-1 0 0,-1 0 0,-3-5 0,3-1 0,-5 0 0,1-3 0,-1 3 0,1 0 0,-1-4 0,-4 9 0,3-9 0,-7 9 0,3-9 0,0 4 0,-3-5 0,3 1 0,-4-1 0,0 5 0,0 1 0,0 0 0,0 4 0,0-9 0,0 4 0,0-5 0,0-4 0,0-1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9:30.806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 0 24575,'0'0'0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9:32.620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0 0 24575,'31'0'0,"1"0"0,1 0 0,6 0 0,-4 0 0,-1 0 0,-2 0 0,-11 0 0,5 0 0,-6 0 0,1 0 0,-6 0 0,4 5 0,-4 0 0,-4 10 0,7 0 0,-7 6 0,9-6 0,-4 4 0,3-3 0,-3 0 0,-1 3 0,4-4 0,-8 0 0,3 4 0,-4-3 0,0 4 0,0 0 0,1 6 0,-1-5 0,0 5 0,0-6 0,0-5 0,-5 4 0,4-8 0,-8 3 0,3-5 0,-4 0 0,4 0 0,-3 0 0,3 5 0,-4-4 0,0 9 0,0-8 0,0 3 0,0-5 0,0 0 0,0 0 0,0 0 0,0 0 0,4 0 0,-3-4 0,3-1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9:33.437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 1 24575,'0'0'0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9:42.37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264 1 24575,'-25'0'0,"1"0"0,8 0 0,2 4 0,5 1 0,0 4 0,4 0 0,-4 0 0,4 0 0,-4 1 0,4-1 0,-3-4 0,7 3 0,-8-3 0,8 4 0,-7 0 0,3 0 0,-4-4 0,4 3 0,-4-3 0,4 4 0,0 0 0,-3-3 0,7 2 0,-3-3 0,0 0 0,-1 3 0,-1-3 0,-2 4 0,7 0 0,-3 0 0,0 0 0,3 0 0,-3 0 0,0 1 0,3-1 0,-3 0 0,4 0 0,-4 0 0,3 0 0,-4 0 0,5 0 0,0 0 0,0 0 0,0 0 0,0 1 0,0-1 0,0 0 0,0 0 0,0 0 0,0 0 0,0 0 0,0 0 0,0 5 0,0 1 0,0 1 0,0-2 0,0-5 0,0 0 0,0 0 0,0 0 0,0 0 0,0 0 0,0 0 0,0 0 0,0 1 0,0-1 0,0 0 0,0 0 0,0 0 0,0 0 0,0 0 0,0 0 0,0 0 0,0 5 0,5 1 0,1 11 0,4-4 0,1 10 0,-1-11 0,0 0 0,-4-7 0,2-5 0,-7 0 0,3 0 0,-4-4 0,0-1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9:43.34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0 24575,'0'0'0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9:45.42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67 29 24575,'0'14'0,"-9"-5"0,2-5 0,-7-4 0,5 0 0,0 0 0,0 0 0,3-4 0,2-1 0,4-4 0,0 0 0,0-1 0,4 5 0,1-3 0,5 7 0,-1-3 0,0 4 0,5 0 0,-4 0 0,4 0 0,-5 0 0,0 0 0,0 0 0,0 0 0,-4 4 0,-1 1 0,-4 4 0,0 0 0,0-8 0,9-2 0,-3-4 0,7 1 0,-8 4 0,-1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4:05.527"/>
    </inkml:context>
    <inkml:brush xml:id="br0">
      <inkml:brushProperty name="width" value="0.35" units="cm"/>
      <inkml:brushProperty name="height" value="0.35" units="cm"/>
      <inkml:brushProperty name="color" value="#F6630D"/>
    </inkml:brush>
  </inkml:definitions>
  <inkml:trace contextRef="#ctx0" brushRef="#br0">1 1 24575,'31'0'0,"-2"0"0,-3 0 0,-4 0 0,9 0 0,-3 5 0,-1 0 0,5 6 0,-11-5 0,5 3 0,-6-8 0,0 8 0,0-3 0,-4-1 0,2 4 0,-7-7 0,8 6 0,-9-6 0,9 7 0,-9-4 0,4 0 0,-5 3 0,0-7 0,0 7 0,1-7 0,-1 3 0,0 0 0,0 1 0,-4 5 0,-1-1 0,0 0 0,1 0 0,4 0 0,0 0 0,-4 0 0,3 0 0,-7 0 0,3 0 0,-4 1 0,4-1 0,-3 0 0,3 0 0,-4 0 0,0 5 0,0-4 0,5 9 0,-4-9 0,4 9 0,-5-8 0,0 3 0,0-5 0,0 0 0,0 0 0,0 0 0,0 0 0,0 5 0,0 1 0,0 5 0,0-4 0,0 3 0,0-9 0,0 9 0,0-4 0,0 5 0,0 0 0,0-5 0,0-1 0,0-4 0,0-1 0,0 0 0,0 0 0,0 0 0,0 0 0,0 0 0,0 5 0,0 1 0,0 1 0,0 2 0,0-7 0,0 3 0,0-5 0,0 0 0,0 0 0,0 0 0,0 0 0,-5 0 0,4 0 0,-3 1 0,0 4 0,3 1 0,-8 0 0,3 4 0,1-4 0,-3 0 0,7 4 0,-4-8 0,1 3 0,3-5 0,-3 0 0,0 0 0,3 0 0,-7 0 0,7 0 0,-7 0 0,7 0 0,-8 0 0,8 0 0,-7 1 0,3-1 0,0 0 0,1 0 0,0 0 0,-1-4 0,-5 3 0,1-3 0,0 4 0,0-4 0,4 3 0,-4-3 0,4 0 0,17-31 0,-8 15 0,18-25 0,-13 27 0,1 0 0,-5-1 0,3 1 0,-7 0 0,3 0 0,-4-5 0,4-2 0,-3-4 0,4 0 0,0-6 0,-4 4 0,4-4 0,-5 6 0,0-1 0,0 1 0,0 5 0,0-4 0,0 8 0,0-3 0,0 5 0,0 0 0,0-1 0,0 1 0,0-5 0,0 4 0,0-4 0,0 4 0,0 1 0,0-5 0,4 3 0,-3-3 0,3 0 0,-4 4 0,0-4 0,0 4 0,0 1 0,0 0 0,0-5 0,0 3 0,0-8 0,0 9 0,0-9 0,-5 3 0,-5-4 0,-1 0 0,1 5 0,1 0 0,8 6 0,-7 0 0,7 0 0,-7 4 0,7-13 0,-8 11 0,8-16 0,-7 8 0,7-1 0,-8 2 0,8 5 0,-7 0 0,3-1 0,-5 5 0,1 1 0,36 13 0,-14-2 0,29 8 0,-16-4 0,-4-1 0,4 0 0,-11 0 0,4-4 0,-9 2 0,4-7 0,-5 7 0,0-7 0,1 7 0,-1-7 0,0 7 0,0-7 0,0 3 0,0 0 0,-4 1 0,7 0 0,-6 3 0,3-3 0,-1 0 0,-3 3 0,5-3 0,-5 5 0,3-1 0,-7 0 0,7 0 0,-7 0 0,3 0 0,0 0 0,-3 0 0,3 0 0,0 0 0,-3 0 0,3 1 0,-4 4 0,0-4 0,0 9 0,0-9 0,0 4 0,0-5 0,0 0 0,0 0 0,0 0 0,0 1 0,0-1 0,0 0 0,0 5 0,0 1 0,0 0 0,0-1 0,0-5 0,0 0 0,0 0 0,0 1 0,0-1 0,0 0 0,0 0 0,0 0 0,0 0 0,0 5 0,0-4 0,0 4 0,0 0 0,0-3 0,0 3 0,-4-5 0,3 0 0,-7 0 0,7 0 0,-3 0 0,-1 0 0,0 0 0,-4 0 0,4 1 0,-3-1 0,3 0 0,-5 0 0,1 0 0,0 0 0,0 0 0,-1 0 0,1 0 0,4 0 0,-3 0 0,3-3 0,-4 2 0,-1-3 0,-4 4 0,-1 1 0,-5 0 0,-1 0 0,1 0 0,0 0 0,4 0 0,-3 0 0,13-1 0,-7 0 0,8-4 0,-4-1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4:16.377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1 42 24575,'32'0'0,"-6"9"0,-12 2 0,1 9 0,0-4 0,6 3 0,-6-4 0,4 5 0,-8-4 0,8 2 0,-9-7 0,4 3 0,-4 0 0,-1-4 0,0 4 0,0-5 0,1 0 0,-1 0 0,0 1 0,0-1 0,0 0 0,0-4 0,0 3 0,0-3 0,0 0 0,0 3 0,1-7 0,-1 7 0,0-7 0,0 7 0,0-3 0,0 0 0,0 3 0,0-3 0,-4 5 0,3-1 0,-3 0 0,0 0 0,8 4 0,-11-3 0,10 3 0,-11-4 0,7 0 0,-7 0 0,3 5 0,0-3 0,-3 8 0,3-9 0,-4 9 0,0-9 0,0 4 0,0-5 0,0 5 0,0-3 0,0 13 0,0-7 0,0 9 0,0-6 0,0 0 0,0-5 0,0 8 0,0-11 0,0 6 0,-4-9 0,3 0 0,-7 0 0,7 0 0,-8 5 0,8 7 0,-8 1 0,8 3 0,-8-4 0,7-1 0,-2-5 0,4 4 0,-4-9 0,3 4 0,-3-5 0,4 5 0,0 1 0,0 1 0,0 2 0,0-7 0,0 3 0,0-1 0,0-3 0,0 3 0,0-4 0,0 0 0,0 0 0,13-35 0,0 14 0,7-31 0,-5 23 0,-1 0 0,-2 0 0,2-1 0,-4 6 0,-5-4 0,4 4 0,-8-6 0,7 6 0,-7-4 0,7 8 0,-7-8 0,8 4 0,-8 0 0,4-4 0,-5 8 0,4-8 0,-3 9 0,4-4 0,-5 4 0,0 1 0,0 0 0,0 0 0,0-1 0,0 1 0,4 0 0,-3 0 0,3-1 0,-4 1 0,0 0 0,0 0 0,0 0 0,0-1 0,0-4 0,0 4 0,0-9 0,0 8 0,0-3 0,0 5 0,0 0 0,0-1 0,0 1 0,0-5 0,-4 4 0,-2-9 0,-3 8 0,-6-8 0,5 9 0,-5-9 0,6 8 0,-1 1 0,1 2 0,4 3 0,-3 0 0,7-8 0,-8 7 0,4-12 0,-5 7 0,-4-8 0,3 9 0,-3-9 0,4 8 0,-4-8 0,3 13 0,-3-7 0,9 8 0,-3 0 0,3-4 0,0 4 0,-3-4 0,-2-1 0,-1-4 0,-4 3 0,1-3 0,3 4 0,-3 1 0,9 0 0,-3 3 0,3-2 0,0 3 0,-8 0 0,7 1 0,-3 0 0,-3-1 0,1-1 0,-15-3 0,5-1 0,-11-2 0,10 2 0,-4-4 0,6 12 0,0-12 0,4 13 0,6-8 0,2 8 0,3-3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4:38.421"/>
    </inkml:context>
    <inkml:brush xml:id="br0">
      <inkml:brushProperty name="width" value="0.1" units="cm"/>
      <inkml:brushProperty name="height" value="0.1" units="cm"/>
      <inkml:brushProperty name="color" value="#F6630D"/>
    </inkml:brush>
  </inkml:definitions>
  <inkml:trace contextRef="#ctx0" brushRef="#br0">840 1 24575,'-16'0'0,"-3"4"0,4 6 0,-1 1 0,-3 8 0,4-8 0,-5 8 0,0-8 0,4 3 0,-3 0 0,4-3 0,-1 3 0,-3-4 0,4 0 0,-5 0 0,4 0 0,-3 0 0,9-1 0,-9 1 0,8-1 0,-3 0 0,5 1 0,0-5 0,0-1 0,4 0 0,-4-3 0,-1 7 0,0-3 0,-4 5 0,0-1 0,3 1 0,-3-1 0,5 0 0,0 0 0,-1-4 0,1 3 0,-5-2 0,8 3 0,-12 1 0,11-1 0,-7 1 0,0-1 0,3 1 0,-3-1 0,5 0 0,0 0 0,4 0 0,-3-4 0,7 3 0,-4-2 0,1 3 0,3 0 0,-7 0 0,7 0 0,-8 5 0,4-4 0,-5 9 0,0 2 0,0 1 0,3 4 0,-1-11 0,2 4 0,1-9 0,1 4 0,-1-5 0,4 0 0,-7 5 0,7-4 0,-8 9 0,7-8 0,-2 3 0,0-5 0,-2 5 0,1 1 0,-4 5 0,8-5 0,-8-1 0,8-5 0,-3 1 0,0-1 0,3 0 0,-3 0 0,4 0 0,-4 0 0,3 0 0,-8 5 0,8-4 0,-8 4 0,8-4 0,-3 3 0,0-2 0,3 3 0,-3-5 0,8-4 0,1-1 0,4-4 0,0 0 0,5 0 0,-3 0 0,3 0 0,-5 4 0,0-3 0,0 3 0,0 0 0,0-3 0,0 3 0,0-4 0,0 4 0,0 1 0,0 0 0,1 3 0,-1-7 0,0 8 0,0-8 0,5 7 0,1-7 0,0 4 0,4-1 0,-9-3 0,4 8 0,0-8 0,-3 3 0,3 0 0,-5-3 0,0 3 0,0-4 0,0 0 0,0 0 0,0 0 0,0 0 0,1 0 0,-1 0 0,0 0 0,0 0 0,0 0 0,0 0 0,0 0 0,0 4 0,0-3 0,0 3 0,1-4 0,4 0 0,-4 0 0,9 0 0,-9 0 0,9 0 0,-9 0 0,4 0 0,-5 0 0,0 0 0,1 0 0,-1 0 0,0 0 0,0 0 0,0 0 0,0 0 0,0 0 0,0 0 0,0 0 0,0 0 0,0 0 0,1 0 0,-1 0 0,0 0 0,0 0 0,0 0 0,0 0 0,0 0 0,0 0 0,0 0 0,0 0 0,1 0 0,-1 0 0,0 0 0,0 0 0,0 0 0,0 0 0,0 0 0,0 0 0,0 0 0,0 0 0,0 0 0,1 0 0,-1 0 0,0 0 0,0 0 0,0 0 0,0 0 0,0 0 0,0 0 0,0 0 0,0-4 0,1 3 0,-1-3 0,0 4 0,0 0 0,0 0 0,0 0 0,0 0 0,-4-4 0,3 3 0,-3-3 0,4 4 0,1-9 0,-1 6 0,1-10 0,-1 12 0,-4-7 0,3 7 0,-3-7 0,0 3 0,-1-5 0,-4-4 0,0-1 0,0-5 0,4-1 0,2 1 0,4 0 0,0 0 0,-4 4 0,2 2 0,-7 5 0,3 0 0,1-6 0,-4 5 0,3-4 0,-4 5 0,0-1 0,0 1 0,0 0 0,0 0 0,0-1 0,0 1 0,0 0 0,0 0 0,0 0 0,0-1 0,0 1 0,0 0 0,0 0 0,0-1 0,0 1 0,0 0 0,0 0 0,0-5 0,0 3 0,0-3 0,0 5 0,0-1 0,0 1 0,0 0 0,0 0 0,0-5 0,0 3 0,0-3 0,0 5 0,0 0 0,0-1 0,0 1 0,0-5 0,0 4 0,0-5 0,0 1 0,0 4 0,0-4 0,0 4 0,0 1 0,0 0 0,0 0 0,0 0 0,0-1 0,0 1 0,-4 4 0,3-3 0,-7 3 0,7-5 0,-7 1 0,3 0 0,0 0 0,-4-1 0,4 1 0,0 0 0,-3 4 0,7-3 0,-7 7 0,7-8 0,-8 8 0,8-7 0,-7 3 0,3-4 0,-4 4 0,0-4 0,3 4 0,-2 0 0,3-3 0,-4 3 0,0 0 0,-1-3 0,1 2 0,0-3 0,-5 0 0,-2-1 0,1 4 0,1-3 0,5 4 0,0 0 0,-1 1 0,5 0 0,-3 3 0,7-7 0,-7 7 0,3-7 0,-5 6 0,-4-6 0,4 3 0,-9-1 0,8-2 0,-3 7 0,9-7 0,-3 7 0,3-4 0,4 5 0,2 9 0,8 2 0,1 8 0,0 7 0,5-5 0,2 11 0,-1-11 0,3 5 0,-8-10 0,8 2 0,-9-7 0,5 8 0,-6-9 0,1 4 0,-1-5 0,0 5 0,0-4 0,-3 9 0,-2-8 0,0 3 0,-3-5 0,3 0 0,-4 0 0,0 0 0,-4-4 0,-1-1 0,-4-4 0,-1 0 0,1 0 0,0-4 0,0 3 0,4-7 0,-4 7 0,8-8 0,6 8 0,1-3 0,13 4 0,-8 0 0,3 0 0,-5 0 0,0 0 0,-4 4 0,-1 1 0,-4-4 0,0-6 0,0 23 0,0-6 0,0 30 0,0-15 0,0 5 0,-5-10 0,0 3 0,-6-4 0,2-6 0,-1-1 0,1-9 0,-5-1 0,3-4 0,-3 0 0,5-4 0,-1-6 0,5-1 0,-4-8 0,8 9 0,-4-9 0,5 8 0,0-8 0,0 9 0,0-4 0,4 9 0,1 0 0,4 5 0,1 0 0,-1 0 0,-4 5 0,-1 10 0,-4 8 0,0 10 0,0-6 0,-16 6 0,2-5 0,-20 1 0,-1-1 0,1-6 0,-6-4 0,6-2 0,1-5 0,0-5 0,6-1 0,1-5 0,10-4 0,6-18 0,6-3 0,4-21 0,12-3 0,-1 11 0,21-16 0,2 28 0,-1-14 0,5 20 0,-15 0 0,3 14 0,-11 1 0,-1 5 0,-9 4 0,-1 12 0,-4 6 0,-5 11 0,-6 0 0,-6 0 0,-11-4 0,6-3 0,-10-5 0,10-5 0,1-1 0,2-5 0,9-1 0,-4 1 0,4-5 0,5-16 0,1-1 0,4-20 0,0 4 0,16-6 0,-3 6 0,14 1 0,-6 6 0,-1 6 0,-5 0 0,-1 10 0,-5-3 0,0 7 0,-8 1 0,-14 17 0,-10 0 0,-13 18 0,3-11 0,4 3 0,-3-5 0,10-6 0,1-1 0,7-6 0,5 0 0,4-13 0,1-3 0,4-19 0,0 4 0,9-9 0,3 9 0,4-4 0,-2 11 0,-4 0 0,-1 10 0,0-3 0,-4 16 0,-1-1 0,-8 13 0,-6-4 0,-2 3 0,-2-8 0,4 3 0,1-5 0,0-4 0,4-10 0,1-12 0,20-12 0,5-13 0,8 11 0,7-10 0,-8 18 0,6-6 0,-1 12 0,-6 1 0,-1 10 0,-10 2 0,-2 4 0,-5 0 0,-4 4 0,-1 6 0,-13 0 0,2 9 0,-12-7 0,3 2 0,-4-4 0,-1 0 0,6-4 0,-4-2 0,9-4 0,-5 0 0,10-9 0,1-2 0,4-15 0,0 4 0,0-4 0,0 6 0,0 0 0,0 4 0,4 2 0,1 5 0,4 4 0,1 1 0,-1 4 0,0 0 0,-4 4 0,-1 1 0,-4 4 0,0 0 0,0-8 0,0-10 0,0-3 0,0-5 0,4 12 0,-12 1 0,1 8 0,-9 1 0,-3 5 0,9 0 0,-4-1 0,4 0 0,5 0 0,-3-4 0,7-5 0,-3-10 0,8 0 0,6-9 0,5 8 0,0-3 0,4 8 0,-8 2 0,3 4 0,-5 0 0,0 0 0,-4 4 0,-1 6 0,-4 5 0,0 5 0,0-4 0,0-2 0,0 0 0,0-4 0,0 4 0,-4-5 0,-1-4 0,-5-1 0,1-4 0,0 0 0,0 0 0,4-9 0,1 3 0,4-13 0,4 8 0,6-3 0,5 4 0,0 4 0,4 2 0,-9 4 0,4 0 0,-5 0 0,0 0 0,5 4 0,-2 12 0,2 1 0,-3 9 0,-1-6 0,-5 0 0,4-5 0,-8-1 0,3-5 0,-4 1 0,-4-9 0,-2-7 0,-9-16 0,-2-5 0,-5-6 0,5 5 0,1-3 0,6 9 0,4 1 0,-3 2 0,8 8 0,-4-3 0,5 5 0,4 4 0,1 1 0,4 8 0,5 1 0,2 5 0,-1-1 0,4 6 0,-4-4 0,0 3 0,-1-5 0,-5 0 0,0 0 0,-4 0 0,-1-18 0,-8 0 0,-6-17 0,-6 6 0,0-6 0,-4 9 0,13-3 0,-6 10 0,8 1 0,0 0 0,5 3 0,16 12 0,0 5 0,17 18 0,-4 0 0,0 0 0,5 5 0,-11-6 0,0 0 0,-3-2 0,-9-6 0,3-5 0,-8 4 0,-2-8 0,-4 3 0,0-5 0,0 0 0,0 0 0,0 0 0,0-8 0,-4 2 0,3 2 0,-3 12 0,4 4 0,0 11 0,0-11 0,0 5 0,0-6 0,0-4 0,0-2 0,0-5 0,0-28 0,0 8 0,0-30 0,0 20 0,0 0 0,0 6 0,0 6 0,0 33 0,0 1 0,0 25 0,0-11 0,0 1 0,0-5 0,0-1 0,0-3 0,0-14 0,0 8 0,0-15 0,0 4 0,0-5 0,0-8 0,0-7 0,0-9 0,0 12 0,-4 9 0,3 10 0,-4 1 0,5-27 0,0-11 0,0-20 0,0-8 0,0 1 0,0 0 0,0 0 0,5 6 0,1 8 0,4 8 0,0 15 0,-4 6 0,-2 15 0,-4 11 0,0 0 0,0 5 0,0 0 0,0-4 0,-5 3 0,-1-4 0,-3-6 0,-1 4 0,0-4 0,0 0 0,-5 0 0,5-6 0,-4 0 0,5 0 0,-1 0 0,1-3 0,0-2 0,0-4 0,-1-5 0,1-5 0,-1-5 0,0-5 0,4-6 0,2 4 0,0 1 0,3 2 0,-4 9 0,5-5 0,-4 10 0,-2 16 0,1 14 0,-5 10 0,4 4 0,0-6 0,-4-5 0,9-2 0,-3-6 0,-1-5 0,4-1 0,-7-9 0,3-1 0,-9-4 0,3 0 0,-8-4 0,3-12 0,0-2 0,0-20 0,10 9 0,1-5 0,5 2 0,0 10 0,0-8 0,4 18 0,6-1 0,0 13 0,4 0 0,-5 9 0,6 8 0,-3 10 0,4 6 0,-10-6 0,-1-1 0,-5 0 0,0-4 0,0 9 0,0-9 0,-9-1 0,-2-2 0,-9-8 0,-6 4 0,4-4 0,-4-5 0,6-2 0,4-4 0,2-24 0,8 4 0,2-29 0,4 7 0,0 1 0,5 1 0,5 12 0,6 7 0,4 11 0,-5 5 0,4 5 0,-8 0 0,3 0 0,-5 0 0,1 15 0,-1-3 0,2 14 0,-1-6 0,-4 0 0,-2 1 0,-4 3 0,0-8 0,0 7 0,-4-13 0,-6 5 0,-5-6 0,-6-3 0,1 3 0,0-8 0,4 3 0,-3-4 0,4 0 0,0 0 0,14 0 0,13 0 0,16 0 0,5 5 0,-6 1 0,-1 0 0,-6 3 0,0-3 0,-5 3 0,-1 1 0,-4-1 0,-1 5 0,0-4 0,-3 9 0,-2-9 0,-4 9 0,0-8 0,0 3 0,0-5 0,0 0 0,0 0 0,-4-4 0,3-5 0,9-1 0,-1-7 0,10 7 0,-12-8 0,3 8 0,-3-7 0,0 3 0,3-4 0,-3 0 0,4-1 0,0 1 0,1 0 0,-1 0 0,0-1 0,-4 1 0,3 4 0,-7-3 0,7 7 0,-3-3 0,4 0 0,0 3 0,0-4 0,0 5 0,1 0 0,-29-5 0,2 4 0,-25-9 0,2 9 0,-1-4 0,-1 5 0,2 0 0,7 0 0,5 0 0,2 0 0,11 0 0,1 0 0,9-4 0,1-1 0,4-4 0,0-5 0,9 3 0,2-4 0,15-1 0,1 9 0,0-7 0,-1 13 0,-11-8 0,-1 8 0,-5-3 0,-47 10 0,2 1 0,-44 12 0,22-5 0,-5 5 0,5-7 0,1 1 0,1-6 0,20-2 0,4-1 0,11-2 0,6 2 0,14-4 0,20 0 0,10 0 0,25 0 0,-17 0 0,17 0 0,-19 0 0,-1 0 0,-9 0 0,-9 0 0,-2 0 0,-5 0 0,-8 4 0,-13-3 0,-11 8 0,-10-8 0,0 9 0,0-9 0,0 9 0,5-9 0,2 4 0,11-1 0,1-3 0,13 3 0,21-4 0,11 0 0,13 0 0,-4 0 0,-7 0 0,0 0 0,-6 0 0,-6 0 0,-7 0 0,-5 0 0,0 0 0,-34 0 0,0 0 0,-32 0 0,9 0 0,-1 0 0,1 0 0,7 0 0,6 0 0,14 0 0,2 0 0,9 0 0,4 0 0,24 0 0,6 0 0,16 0 0,-13 0 0,-1 0 0,-6 0 0,-4 0 0,-2 0 0,-5 0 0,-4-4 0,-5-1 0,-10 0 0,-6-8 0,1 6 0,-4-3 0,8 2 0,-3-2 0,9 0 0,0-9 0,5-2 0,0-1 0,0-10 0,0 10 0,0-9 0,10 3 0,8-6 0,1 6 0,7 0 0,-16 13 0,4 1 0,-4 5 0,-1 0 0,-4 7 0,-7 21 0,-8-1 0,-8 27 0,-5-9 0,0 5 0,0-1 0,6-7 0,-3-6 0,12-6 0,-5-7 0,12-5 0,-3-25 0,21-14 0,6-36 0,24-4 0,5-15-492,-3 21 492,6-13 0,-14 22 0,-2 4 0,-14 9 0,-29 24 0,-12 26 0,-20 21 0,-9 23 492,16-2-492,-13 2 0,15-2 0,-6 1 0,4-8 0,11-9 0,3-13 0,-1 3 0,10-12 0,-8 8 0,13-36 0,-3-15 0,21-26 0,-1-9 0,21 7 0,-9-5 0,2 19 0,-5-9 0,-4 25 0,-4-4 0,-23 38 0,-11 13 0,-28 35 0,4 7 0,2-7 0,2 3 0,12-15 0,-4-3 0,11 0 0,3-21 0,9 3 0,-2-11 0,7 0 0,-3-26 0,20 0 0,-2-23 0,20 4 0,-4 1 0,0 0 0,3 5 0,-15 4 0,3 5 0,-12 6 0,-3 1 0,-17 8 0,-2 11 0,-21 21 0,11 3 0,-13 14 0,6-8 0,0 0 0,2-7 0,11-2 0,3-11 0,5-1 0,3-5 0,-2 0 0,7-18 0,14-14 0,-3-12 0,24-8 0,-14 2 0,8 5 0,-5-4 0,-6 13 0,-2 6 0,-6 7 0,-12 8 0,-1 17 0,-23 16 0,8 8 0,-12 13 0,9-13 0,3 11 0,3-11 0,5-1 0,0-13 0,6-7 0,1-5 0,4 0 0,9-27 0,3 1 0,9-20 0,-4 6 0,2 9 0,-8 1 0,4 2 0,-10 8 0,3 1 0,-7 2 0,3 3 0,-4 4 0,-10 19 0,2 6 0,-9 16 0,0 0 0,5-5 0,-10 4 0,14-6 0,-6 0 0,12-5 0,-7-2 0,8-11 0,-4-1 0,5-5 0,0 0 0,0 0 0,5-13 0,5-3 0,6-19 0,5-2 0,1-5 0,-5 6 0,-1 1 0,-7 10 0,-3 10 0,-2 18 0,-9 10 0,-1 12 0,-6-1 0,2-6 0,-1-1 0,5-6 0,2 0 0,0-5 0,3-1 0,-3-5 0,18-4 0,-1-1 0,13-4 0,0 0 0,-5 0 0,5 0 0,-6 0 0,-5 0 0,-1 0 0,-4 0 0,-1 0 0,-8 0 0,-20 0 0,-5 0 0,-23-5 0,6 4 0,-7-10 0,6 5 0,2-1 0,13 2 0,6 1 0,6 3 0,6-3 0,4 0 0,1-1 0,4-5 0,0 1 0,9-1 0,8-5 0,17 3 0,7-5 0,15-1 0,-13 10 0,11-9 0,-19 15 0,-1-3 0,-8 5 0,-11 0 0,-1 0 0,-13 0 0,-13 5 0,-10 1 0,-18 5 0,-2 1 0,-6 0 0,6 0 0,2-6 0,13 3 0,1-7 0,6 2 0,4-4 0,10 0 0,32 0 0,0 0 0,36 0 0,-19-5 0,13 3 0,-8-3 0,-7 5 0,-1 0 0,-18 0 0,3 0 0,-11 0 0,-7 0 0,-4 0 0,-17 0 0,4 0 0,-5 0 0,14 0 0,11 4 0,6-3 0,4 3 0,-2 0 0,-8 1 0,3 0 0,-4-1 0,-4 0 0,3-3 0,-3 7 0,4-3 0,5 0 0,2 4 0,4-3 0,-5-1 0,4 4 0,-9-8 0,4 8 0,-5-8 0,4 3 0,-3-4 0,4 0 0,-5 0 0,0 0 0,0 0 0,0 0 0,5 0 0,1 0 0,0 0 0,4 0 0,-8 0 0,3 0 0,-5 0 0,0 0 0,-4-4 0,-1-6 0,-4-1 0,0-3 0,0 5 0,0 0 0,0-1 0,4 5 0,-3 1 0,3 4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4:48.361"/>
    </inkml:context>
    <inkml:brush xml:id="br0">
      <inkml:brushProperty name="width" value="0.1" units="cm"/>
      <inkml:brushProperty name="height" value="0.1" units="cm"/>
      <inkml:brushProperty name="color" value="#F6630D"/>
    </inkml:brush>
  </inkml:definitions>
  <inkml:trace contextRef="#ctx0" brushRef="#br0">0 624 24575,'21'0'0,"2"0"0,10-5 0,0 4 0,7-4 0,-5 5 0,5 0 0,-7 0 0,0 0 0,-6 0 0,5 0 0,-5 0 0,0 0 0,5 0 0,-5 0 0,1 0 0,-3 4 0,1 2 0,-4 4 0,4 1 0,-6-1 0,0 0 0,-5 0 0,-1-1 0,0-4 0,-3 3 0,3-3 0,-1 5 0,-2-5 0,8 4 0,-9-8 0,13 12 0,-12-11 0,7 11 0,-9-8 0,1 4 0,4-4 0,-4 3 0,4-3 0,0 5 0,-4-5 0,9 4 0,-9-4 0,4 4 0,0 1 0,-3-5 0,3 4 0,-5-4 0,0 0 0,0 3 0,0-7 0,0 7 0,0-3 0,0 0 0,-4 3 0,3-11 0,-2-3 0,4-15 0,1-7 0,12-19 0,-3 4 0,5-13 0,-2 8 0,-4-1 0,-1 8 0,4-6 0,-9 12 0,4-11 0,-1 11 0,-3-5 0,3 7 0,0 0 0,-4-1 0,4 1 0,-5 0 0,4 5 0,-3-3 0,2 14 0,-4-8 0,-4 15 0,2-4 0,-7 4 0,3 1 0,-4 0 0,4 4 0,-3-4 0,7 8 0,-7-7 0,3 3 0,-4 4 0,0 13 0,0 10 0,0 11 0,5 0 0,1 0 0,5 0 0,1 7 0,-1-5 0,0 5 0,0-7 0,1 6 0,-1-4 0,1 5 0,-1-7 0,0 0 0,0 0 0,5 0 0,-5-5 0,5-3 0,-6-4 0,4-1 0,-3 0 0,4-5 0,-5 4 0,-1-9 0,0 4 0,0-5 0,1 5 0,-1-3 0,1 3 0,-1 0 0,-4-4 0,4 9 0,-4-9 0,5 9 0,-4-9 0,2 9 0,-2-8 0,-1 7 0,4-2 0,-4-1 0,5 4 0,-1-4 0,1 5 0,0 0 0,1 0 0,-1 0 0,0 1 0,0-1 0,0 0 0,-1-5 0,1 4 0,0-9 0,-1 4 0,1 4 0,-1-6 0,0 6 0,-4-9 0,-1 0 0,1 5 0,-4-4 0,3 4 0,1-5 0,-4 0 0,7 0 0,-7 1 0,7-1 0,-3 0 0,4 5 0,0-4 0,1 9 0,0-9 0,0 9 0,-1-9 0,0 4 0,1 0 0,-1 1 0,-3 0 0,2-6 0,-7-1 0,3-3 0,0 0 0,-3 3 0,7-3 0,-7 4 0,7 0 0,-7 1 0,3-1 0,0-4 0,-3 3 0,-12-7 0,-1 3 0,-20-4 0,4 0 0,-5 0 0,0 0 0,0 0 0,5-5 0,2 4 0,6-3 0,5 4 0,-4-5 0,8 4 0,-8-8 0,4 3 0,-5-4 0,-1-5 0,-5 4 0,5-4 0,-11 4 0,15 1 0,-8-1 0,15 6 0,-4-3 0,4 7 0,1-4 0,0 1 0,0 3 0,-1-7 0,-4 3 0,4-1 0,-9-3 0,8 4 0,-3-1 0,5-2 0,0 7 0,0-7 0,-1 7 0,5-7 0,-3 7 0,3-7 0,-9 6 0,-2-6 0,-4 2 0,0-4 0,0 0 0,-1 4 0,1-3 0,5 8 0,1-8 0,4 8 0,1-3 0,4 13 0,-4 2 0,8 15 0,-7-9 0,2 7 0,1-8 0,0-1 0,1-1 0,3-5 0,-3 0 0,4 0 0,-4 0 0,-2 5 0,-3 1 0,-2 6 0,2-6 0,3-1 0,-3 0 0,8-4 0,-3 4 0,0-5 0,3 0 0,-8 0 0,4 1 0,-4-1 0,-5 0 0,3 0 0,-8 12 0,8-10 0,-9 14 0,9-10 0,-3 0 0,4-1 0,5-5 0,-3 1 0,7-1 0,-7-4 0,7 3 0,-8-7 0,4 7 0,-4-3 0,0 4 0,0-4 0,-1 3 0,-4-2 0,4 3 0,-9 1 0,8-5 0,-3-1 0,9 0 0,-8 2 0,7-1 0,-9 4 0,6-4 0,0 0 0,0-1 0,4 0 0,-4-3 0,4 3 0,0 0 0,-3-3 0,3 7 0,-4-3 0,-6 5 0,5-1 0,-9 1 0,8-1 0,-3 0 0,5 1 0,0-5 0,0-1 0,-1-4 0,1 4 0,0 1 0,-5 0 0,3 3 0,-3-7 0,5 7 0,0-7 0,4-1 0,1-10 0,8-1 0,1-8 0,4 9 0,-3-9 0,2 8 0,-7-3 0,7 5 0,-7 0 0,3 0 0,0-1 0,-3-4 0,3 4 0,-4-4 0,0 0 0,4 3 0,-3-8 0,3 9 0,-4-5 0,4 6 0,-3 0 0,3 0 0,-4 0 0,4-1 0,-3 1 0,7 0 0,-7 0 0,3-1 0,-4 1 0,4 0 0,-2-5 0,2 3 0,-4-3 0,0 5 0,0 0 0,0-1 0,0 1 0,0 0 0,0 0 0,0-5 0,0-2 0,0 1 0,0 1 0,0 0 0,0 3 0,0-3 0,0 5 0,0-5 0,0 3 0,0-14 0,0 9 0,0-10 0,0 5 0,0 1 0,0 0 0,0 5 0,0 0 0,0 6 0,0 0 0,0 0 0,0-5 0,0 3 0,0-8 0,-5 4 0,4-1 0,-4 2 0,5 5 0,0 0 0,0 0 0,-4-6 0,-2 0 0,-4-5 0,4 0 0,-2 4 0,2-3 0,1 9 0,-4-4 0,8 4 0,-7 5 0,7-3 0,-7 3 0,3-4 0,-5-1 0,1-4 0,-1 4 0,1-4 0,-5 0 0,3 3 0,1-3 0,2 9 0,7-3 0,-7 7 0,3-4 0,-1 1 0,-2-1 0,-2-4 0,0-1 0,-4 1 0,4-1 0,1 1 0,0 4 0,0-3 0,-1 3 0,1 0 0,0-4 0,0 8 0,-5-7 0,3 7 0,-14-9 0,13 5 0,-12-1 0,8-3 0,1 8 0,1-8 0,5 8 0,-1-3 0,1 4 0,0 0 0,4-4 0,-3 3 0,7-7 0,-8 7 0,12-3 0,2 4 0,5 0 0,4 0 0,-5 0 0,-4 4 0,-1-3 0,-4 3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4:59.209"/>
    </inkml:context>
    <inkml:brush xml:id="br0">
      <inkml:brushProperty name="width" value="0.1" units="cm"/>
      <inkml:brushProperty name="height" value="0.1" units="cm"/>
      <inkml:brushProperty name="color" value="#F6630D"/>
    </inkml:brush>
  </inkml:definitions>
  <inkml:trace contextRef="#ctx0" brushRef="#br0">242 490 24575,'20'0'0,"-2"0"0,-4 0 0,-3 0 0,7 5 0,-2 5 0,-1 1 0,4 3 0,-4 0 0,1 2 0,3-5 0,-9 2 0,0-8 0,-2 0 0,-7 3 0,8-7 0,-32-6 0,-2-15 0,-28-11 0,9-1 0,-6-5 0,8 12 0,-10-13 0,10 13 0,6 1 0,10 4 0,6 9 0,5-3 0,1 8 0,4-2 0,1 7 0,19-3 0,4 9 0,19 6 0,0 6 0,7 6 0,3 6 0,-1-4 0,-1 5 0,-13-9 0,-2-5 0,-11-1 0,-1-6 0,-5 0 0,0-4 0,0-1 0,-4 0 0,-5-3 0,-5 3 0,-4-8 0,0 3 0,3-7 0,-2 7 0,7-7 0,21 21 0,-5 1 0,21 19 0,-7 1 0,-5 6 0,5-4 0,-7 4 0,-5-12 0,-1-3 0,-6-4 0,-1-6 0,1-1 0,-5-5 0,-1 0 0,-4 0 0,0-4 0,0 20 0,0 2 0,0 15 0,0-8 0,0-3 0,0-14 0,0 3 0,0-11 0,0 0 0,0-34 0,0 0 0,0-31 0,0 15 0,0-6 0,0 12 0,0 1 0,0 2 0,0 15 0,0-2 0,0 9 0,0 1 0,4 4 0,1 1 0,4 8 0,1 12 0,1 13 0,0 5 0,1 13 0,-1-12 0,0-1 0,-5-8 0,3-6 0,-8-5 0,3-1 0,-4-5 0,4-4 0,1-1 0,5-4 0,-1-4 0,1-19 0,13-9 0,-3-17 0,10 6 0,0-11 0,-6 17 0,6-10 0,-8 13 0,-6 12 0,-1-3 0,-5 15 0,-5 4 0,-1 17 0,-14 12 0,2 16 0,-13-4 0,4 5 0,-1-7 0,3-6 0,9-6 0,-3-7 0,8-5 0,-7 0 0,7 0 0,-3-13 0,4-15 0,5-25 0,15-22 0,9-9 0,13-9 0,-9 22 0,6-8 0,-14 27 0,4-6 0,-11 15 0,-3 8 0,-18 19 0,-4 8 0,-21 29 0,4-1 0,-13 21 0,7-13 0,-2 5 0,5-14 0,10-2 0,3-11 0,4-1 0,5-5 0,1 0 0,4-18 0,0-6 0,0-25 0,10 6 0,3-13 0,10 5 0,0 1 0,-5 7 0,-3 8 0,-5 10 0,-1 2 0,0 5 0,-3 8 0,-2 2 0,-4 8 0,0 0 0,-9 5 0,1 14 0,-11-5 0,6 15 0,-8-4 0,-3 2 0,-1 11 0,-4-11 0,7-2 0,5-8 0,3-6 0,4-5 0,0 4 0,-4-3 0,3-1 0,-3-1 0,8-5 0,-2 0 0,-2 5 0,-1 1 0,-3 0 0,0 3 0,4-7 0,1 2 0,1-8 0,7-5 0,-4-5 0,5-5 0,-4 5 0,3-3 0,-7 3 0,7-9 0,-7 3 0,3-3 0,0 0 0,-4 8 0,4-8 0,0 9 0,-3-4 0,11 4 0,17 18 0,-1 0 0,15 16 0,-14-9 0,0 0 0,1-4 0,-6-2 0,-1-4 0,-5-1 0,-42-32 0,18 12 0,-41-35 0,27 17 0,-6-1 0,6 2 0,3 12 0,11 1 0,1 6 0,5 0 0,3-1 0,11 5 0,6 1 0,15 4 0,-4 5 0,9 1 0,-9 4 0,-1 0 0,-7-1 0,-5 0 0,0-4 0,0 0 0,-13-5 0,-3 0 0,-8 0 0,-4-5 0,8 4 0,-3-8 0,5 4 0,4-4 0,5 4 0,15 1 0,9 20 0,4-3 0,6 21 0,-12-12 0,5 5 0,-7-7 0,-4 0 0,-1 6 0,-9 1 0,-1 1 0,-5 3 0,0-3 0,-18 13 0,4-6 0,-15 1 0,7-4 0,6-11 0,-4 1 0,9-8 0,1-5 0,2 1 0,7-1 0,-3-19 0,4 1 0,0-17 0,0 6 0,0 5 0,0 1 0,0 4 0,0 1 0,-5 19 0,-5-2 0,-2 18 0,-3-6 0,5 0 0,4-5 0,-2-1 0,7-4 0,-3-1 0,4-28 0,0-4 0,0-21 0,0 4 0,0 7 0,0-1 0,0 7 0,0 1 0,0 6 0,0 4 0,0 2 0,0 5 0,0 8 0,0 19 0,0 13 0,0 17 0,0 8 0,0-13 0,0 11 0,0-19 0,0 4 0,0-11 0,0-2 0,0-11 0,0-1 0,0-5 0,0-8 0,0-7 0,0-15 0,0-7 0,0-5 0,0 6 0,0 1 0,0 5 0,0 6 0,0 1 0,0 5 0,0 33 0,0 1 0,0 31 0,-6-8 0,0 0 0,-1-7 0,-4-1 0,10-13 0,-4-6 0,5-2 0,0-8 0,0 3 0,23-47 0,6 4 0,10-30 0,4 9 0,-13 14 0,1-6 0,-3 13 0,-12 3 0,-2 10 0,-4 2 0,-1 9 0,-8 10 0,-9 19 0,-8-1 0,-8 22 0,-4-15 0,3 10 0,-3-5 0,11-8 0,2-1 0,5-11 0,4-1 0,2-5 0,0-4 0,3-10 0,1-6 0,18-16 0,0-1 0,16-8 0,-5 7 0,0-4 0,-2 10 0,-11 2 0,-2 7 0,-5 5 0,0 4 0,0-3 0,-4-2 0,-1-12 0,1-5 0,1-6 0,5-7 0,1-2 0,0 1 0,-1 7 0,-1 8 0,0 5 0,-4 6 0,2 1 0,-7 5 0,7 4 0,-3 0 0,5 5 0,-1 9 0,1 8 0,5 5 0,-4 4 0,3-11 0,-4 4 0,0-9 0,-1 4 0,-4-5 0,-1-18 0,-4 0 0,0-17 0,0 11 0,-4 0 0,-1 6 0,0 0 0,1 0 0,8 4 0,12 0 0,13 11 0,0 4 0,9 7 0,-11 0 0,1-2 0,-7-5 0,-7 0 0,-5-1 0,0 0 0,-13-8 0,-12-22 0,-15-12 0,-1-18 0,-11-1 0,9 2 0,-4 6 0,9 8 0,13 10 0,1 6 0,5 5 0,5 1 0,10 8 0,12 7 0,10 10 0,1 11 0,-2 1 0,-5-2 0,-1-2 0,-5-8 0,-1 3 0,-4-5 0,-15-19 0,-3 2 0,-9-24 0,-2 10 0,8 1 0,-4 2 0,6 9 0,3-5 0,2 6 0,13 8 0,2 3 0,9 13 0,0 0 0,-4 0 0,-2-1 0,-5-5 0,0 1 0,-4-1 0,-1-13 0,-4-9 0,0-15 0,0-5 0,0 6 0,0 5 0,0 3 0,0 9 0,0-4 0,5 38 0,1-6 0,5 30 0,0-21 0,-5-1 0,2-11 0,-7-1 0,3-5 0,-4 0 0,0-25 0,0-14 0,0-28 0,0 0 0,0-5 0,0-3 0,0 6 0,0-4 0,0 23 0,0 7 0,0 12 0,0 8 0,-4 5 0,3 8 0,-3 13 0,4 24 0,0 8 0,0 4 0,0-1 0,0-18 0,0 3 0,0-11 0,0-6 0,0-1 0,0-18 0,0-16 0,0-16 0,0-19 0,0 5 0,0-6 0,0 8 0,0 6 0,0 8 0,0 8 0,-4 10 0,3 2 0,-7 9 0,-2 1 0,-1 4 0,-8 9 0,-5 22 0,6 0 0,-12 31 0,10-12 0,0 8 0,2-2 0,6-15 0,1-1 0,4-13 0,3-1 0,4-11 0,0-1 0,0-18 0,0-16 0,0-31 0,5-1 0,9-29 0,-1 29 0,12-12 0,-12 23 0,3 1 0,-5 12 0,-5 7 0,3 11 0,-8 2 0,3 11 0,-4 15 0,0 13 0,0 25 0,0 19 0,0-13 0,0 27 0,0-21 0,0 7 0,0-1 0,0-9 0,0-14 0,0-10 0,0-15 0,0-6 0,0-4 0,0-2 0,0-14 0,5-11 0,-4-6 0,4-9 0,-5 6 0,0 4 0,0 2 0,0 5 0,0 0 0,4 4 0,1 0 0,4 5 0,5 0 0,1 5 0,5 1 0,7 15 0,-4 2 0,0 6 0,-3-3 0,-9-6 0,3-5 0,-4-1 0,-1-5 0,-4 0 0,-1-18 0,-4-6 0,0-18 0,0 0 0,0 0 0,0 5 0,-5 2 0,4 11 0,-3 1 0,4 4 0,4 9 0,6 7 0,13 24 0,0-7 0,6 17 0,-13-18 0,5 16 0,-4-19 0,0 12 0,-3-20 0,-9 3 0,0-5 0,-5-25 0,-10 0 0,2-24 0,-13 7 0,9 0 0,-4 5 0,10 2 0,-2 11 0,6 1 0,-2 12 0,14 14 0,2 11 0,18 18 0,-5 1 0,5 8 0,-6-2 0,0-7 0,-6-1 0,-3-13 0,-4-1 0,-2-11 0,-3-1 0,-2-4 0,-13-10 0,-11-26 0,-20-26 0,-1-16 0,-8-2 0,10 12 0,6 7 0,4 8 0,6 9 0,7 8 0,6 11 0,1 0 0,8 6 0,-3 13 0,14 16 0,10 23 0,13 8 0,6 13 0,-7-12 0,5 5 0,-11-8 0,4-6 0,-12-3 0,2-13 0,-9-6 0,3-7 0,-9-5 0,-1 0 0,-14-19 0,-15-12 0,-14-22 0,-6-1 0,-6-6 0,12 6 0,-3 6 0,11-1 0,4 22 0,11-7 0,1 14 0,6 1 0,4 27 0,5 3 0,12 27 0,1-13 0,8 6 0,-8-7 0,2-5 0,-4-3 0,-2-9 0,-3-2 0,-2-5 0,-4 0 0,0 0 0,0 5 0,0-4 0,0 4 0,0-5 0,-4 0 0,-6 1 0,-11-5 0,-7 0 0,1-5 0,-5 0 0,10 0 0,1 0 0,7 0 0,5-5 0,4 0 0,-4 0 0,23 1 0,0 4 0,19 0 0,7 5 0,-5 2 0,5 4 0,-13 0 0,-1-1 0,-11 0 0,-1-1 0,-5-4 0,0-1 0,0 1 0,0-4 0,1 3 0,4-4 0,1 0 0,5 0 0,-5 0 0,-1 0 0,-5 0 0,0 0 0,0 0 0,-34 0 0,-8 0 0,-42-19 0,8-3 0,1-12 0,3-3 0,5 10 0,7-3 0,4 6 0,19 7 0,7 2 0,7 9 0,9-2 0,-3 7 0,7-3 0,-3 4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6-24T00:05:06.5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 19 24575,'38'0'0,"-1"0"0,3 0 0,-5 0 0,-1 0 0,10 4 0,-24 1 0,13 4 0,-28 5 0,-1 1 0,-4 0 0,0-1 0,0-5 0,0 0 0,0 0 0,0 1 0,0-1 0,-4 0 0,-1-4 0,-9-1 0,-2-4 0,-4 0 0,0 0 0,0 0 0,-1 0 0,6 0 0,1 0 0,5 0 0,-1 0 0,1-4 0,4-1 0,-3-5 0,7 1 0,-3 0 0,4 0 0,0-1 0,0 1 0,0 0 0,0 0 0,0-1 0,4 1 0,1 0 0,4 4 0,0 1 0,0 4 0,0 0 0,0 0 0,5 0 0,-3 0 0,3 0 0,0 0 0,-4 4 0,4 1 0,-5 4 0,0 5 0,-3-4 0,2 4 0,-7-5 0,3 5 0,-4-3 0,0 3 0,0-5 0,0 0 0,-4 0 0,-1 0 0,-9 1 0,-7 0 0,-1-5 0,-4 0 0,6-5 0,4 0 0,-3 0 0,9 0 0,-4 0 0,9-9 0,1-2 0,4-9 0,0-1 0,0 1 0,0 0 0,0 0 0,0 4 0,0 2 0,4 5 0,6-1 0,0 1 0,4 3 0,0-2 0,-4 3 0,4-1 0,-5 2 0,4 4 0,-3 0 0,4 0 0,-5 0 0,0 0 0,0 0 0,0 0 0,0 0 0,0 0 0,0 0 0,0 4 0,0-3 0,1 7 0,-5-3 0,3 4 0,-7 0 0,3 0 0,-4 0 0,0 1 0,0 4 0,0-4 0,0 9 0,0-9 0,0 4 0,0-5 0,0 5 0,-9-3 0,2 3 0,-12-4 0,4 0 0,-5 0 0,0-5 0,-1 0 0,-5-5 0,5 0 0,-5 0 0,0 0 0,9 0 0,-8-5 0,10 0 0,-1-10 0,-3-1 0,12 1 0,-6 1 0,8 4 0,-1-3 0,2 3 0,4-4 0,0 5 0,0 0 0,0 0 0,0-1 0,0 1 0,0 0 0,0 0 0,0 0 0,4-1 0,1 5 0,5-3 0,-1 7 0,0-3 0,0 4 0,0 0 0,0 0 0,0 0 0,0 0 0,5 0 0,1 0 0,6 0 0,-6 0 0,4 0 0,-9 0 0,9 0 0,-4 0 0,0 4 0,-1-3 0,-5 7 0,1-3 0,-1 4 0,0-4 0,0 3 0,0-3 0,0 4 0,0-4 0,-4 4 0,3-4 0,-7 4 0,3 0 0,0 0 0,-3 0 0,3 0 0,-4 0 0,0-4 0,0-1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72BEA-7C0B-C243-B07A-F5C42036A323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521C76-9F84-8747-A920-86A6788E44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361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963600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04498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739571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611211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867116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400823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08383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143252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15242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59666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72699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36566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267342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519908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27061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842243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79834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882846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6875454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590756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756573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8580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3830690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418213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795919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29834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99309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090773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15737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7599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822485-E022-C64A-BCF9-ABDB56899B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7DF9355-3A0C-C24E-B4E3-B5D18D10B0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CD74829-0C3A-DC41-8D9C-FFAA93909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0B643-2B23-5E49-B1D3-509D37C525DC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4A68462-50CE-924B-8645-65A5FEF80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D3FAD6A-EDAB-5B45-80DA-D396F4D4A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66612-3F93-BC41-B646-85D43FCD4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29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B16A67-3E76-894F-9451-8EBDB7658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4425B57-2A5A-924F-9E84-6655DB499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E7EDF44-BE75-0B4E-87AD-354FAD15F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0B643-2B23-5E49-B1D3-509D37C525DC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2FD4DF0-3BDA-5840-BB9C-591A88BB2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C9DC0C6-36FF-DA4F-80D4-C1E05B27C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66612-3F93-BC41-B646-85D43FCD4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451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9A4AFAB2-BFD8-6141-AF29-748656580B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F2D58B3-495F-3E46-A0ED-05EABAEEC2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A8B317-84D2-A740-976B-329FCE88E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0B643-2B23-5E49-B1D3-509D37C525DC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EF63D76-18FC-CB4E-AE2D-BB288D771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5DA8E5A-D616-664F-A838-D216CF630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66612-3F93-BC41-B646-85D43FCD4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177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731FE1-EEB4-F64F-A120-CF04099C1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42F4719-30F4-1447-B9EA-6878A3B8CE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2178BD4-7031-7941-AAC9-5A4DE50AC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0B643-2B23-5E49-B1D3-509D37C525DC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55B7687-656F-6B49-9A73-5A87E2451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FA227F3-80F8-8946-961F-478AF84C0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66612-3F93-BC41-B646-85D43FCD4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061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2FB5B4-3551-1E4B-9144-39E79DDF8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E6FD371-CF26-BD4C-B64A-B8222D3FB1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A607F84-2D98-294D-8F16-0C119DC24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0B643-2B23-5E49-B1D3-509D37C525DC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AB30919-C63B-3545-BB5C-CBBC60A86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0821157-D163-3E4A-9749-B72E841B0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66612-3F93-BC41-B646-85D43FCD4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16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98F772-23A3-934A-A4CB-3F8EFF273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A9CB08B-438D-284D-8999-CE0072417E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2C94029-F57F-7A4E-8715-74D8C1EEBA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5F754C4-325E-8540-BC72-446D79BC8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0B643-2B23-5E49-B1D3-509D37C525DC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12DBB2B-1349-4F41-96FB-61F67451C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E745F71-2CD7-604B-B887-1E493C5FC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66612-3F93-BC41-B646-85D43FCD4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455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D4DD58-A4DF-544C-B087-067FA479C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08C124B-6A50-374C-8877-414BC987ED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0301FA3-4D70-4A4A-90CA-CF4F8DBEF3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80EBF57-A125-FA42-B093-40677CBF59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6E6A0C1-07C5-344E-8949-7923E12CDD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D2B71CE-6375-EE4F-A75F-DA4592387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0B643-2B23-5E49-B1D3-509D37C525DC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9C271DC-2A21-B145-90C7-064A22D03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C981777-E5CA-CC4D-B553-0BD419FF0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66612-3F93-BC41-B646-85D43FCD4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705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D184B2-EC1B-7546-BD2D-5F389DEF0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5CD1A3D-0EFD-F84D-A5E2-3F28ADA16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0B643-2B23-5E49-B1D3-509D37C525DC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1C52D0D-A224-2848-9A37-039D9F6A5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7EC0B45-5A80-174C-AA10-3BAC21E4B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66612-3F93-BC41-B646-85D43FCD4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590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835F889-A02E-B04C-A760-F9BF4A4B6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0B643-2B23-5E49-B1D3-509D37C525DC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58CC178-14A1-4144-B8D9-02878179E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CAF4672-CBC9-484A-A0B3-CCF21A3E2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66612-3F93-BC41-B646-85D43FCD4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366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5584EAF-8DA4-8B49-9D17-795C9A90A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8AE7B48-4141-2B47-A2B8-AA2D83255B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703DF19-7799-5441-AEAF-78DCF54391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1D2C8C7-F1C4-AD4A-B7AC-3E4742648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0B643-2B23-5E49-B1D3-509D37C525DC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6D8F238-25E5-5B4D-97F3-504302CFF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F1308F4-0887-F64C-9FC9-E9D48F0E5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66612-3F93-BC41-B646-85D43FCD4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188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A94CAB-7F87-B243-92D9-0AEEF7247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76C70E9-73AC-5C49-840D-C70231AFFB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3760AA6-7638-1D49-B52D-E80CF5E977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50BE8BF-2752-8244-8E5E-093E7B771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0B643-2B23-5E49-B1D3-509D37C525DC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CA71A2F-F1C3-504B-92DD-B62BB4DA9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92DF918-CA08-DB44-97D9-D911D31EE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66612-3F93-BC41-B646-85D43FCD4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896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6E0B910-8E1C-8948-9486-AECE1006A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B63599C-89DF-EF41-AB81-E7E2F5D3A2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B652FD1-1FDF-B143-AE2C-79215A3A3E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0B643-2B23-5E49-B1D3-509D37C525DC}" type="datetimeFigureOut">
              <a:rPr lang="en-US" smtClean="0"/>
              <a:t>7/5/2020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C795D0A-F4AD-7C4A-BEDD-877C7CDD46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4602E6A-4D91-E947-A457-B1C4E5ACCB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66612-3F93-BC41-B646-85D43FCD4B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97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customXml" Target="../ink/ink1.xml"/><Relationship Id="rId4" Type="http://schemas.openxmlformats.org/officeDocument/2006/relationships/image" Target="../media/image23.png"/><Relationship Id="rId9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png"/><Relationship Id="rId18" Type="http://schemas.openxmlformats.org/officeDocument/2006/relationships/customXml" Target="../ink/ink9.xml"/><Relationship Id="rId26" Type="http://schemas.openxmlformats.org/officeDocument/2006/relationships/customXml" Target="../ink/ink13.xml"/><Relationship Id="rId39" Type="http://schemas.openxmlformats.org/officeDocument/2006/relationships/image" Target="../media/image43.png"/><Relationship Id="rId21" Type="http://schemas.openxmlformats.org/officeDocument/2006/relationships/image" Target="../media/image34.png"/><Relationship Id="rId34" Type="http://schemas.openxmlformats.org/officeDocument/2006/relationships/customXml" Target="../ink/ink17.xml"/><Relationship Id="rId42" Type="http://schemas.openxmlformats.org/officeDocument/2006/relationships/customXml" Target="../ink/ink21.xml"/><Relationship Id="rId47" Type="http://schemas.openxmlformats.org/officeDocument/2006/relationships/image" Target="../media/image47.png"/><Relationship Id="rId50" Type="http://schemas.openxmlformats.org/officeDocument/2006/relationships/customXml" Target="../ink/ink25.xml"/><Relationship Id="rId55" Type="http://schemas.openxmlformats.org/officeDocument/2006/relationships/image" Target="../media/image51.png"/><Relationship Id="rId63" Type="http://schemas.openxmlformats.org/officeDocument/2006/relationships/image" Target="../media/image55.png"/><Relationship Id="rId68" Type="http://schemas.openxmlformats.org/officeDocument/2006/relationships/customXml" Target="../ink/ink35.xml"/><Relationship Id="rId76" Type="http://schemas.openxmlformats.org/officeDocument/2006/relationships/image" Target="../media/image60.png"/><Relationship Id="rId7" Type="http://schemas.openxmlformats.org/officeDocument/2006/relationships/image" Target="../media/image27.png"/><Relationship Id="rId71" Type="http://schemas.openxmlformats.org/officeDocument/2006/relationships/customXml" Target="../ink/ink37.xml"/><Relationship Id="rId2" Type="http://schemas.openxmlformats.org/officeDocument/2006/relationships/notesSlide" Target="../notesSlides/notesSlide25.xml"/><Relationship Id="rId16" Type="http://schemas.openxmlformats.org/officeDocument/2006/relationships/customXml" Target="../ink/ink8.xml"/><Relationship Id="rId29" Type="http://schemas.openxmlformats.org/officeDocument/2006/relationships/image" Target="../media/image38.png"/><Relationship Id="rId11" Type="http://schemas.openxmlformats.org/officeDocument/2006/relationships/image" Target="../media/image29.png"/><Relationship Id="rId24" Type="http://schemas.openxmlformats.org/officeDocument/2006/relationships/customXml" Target="../ink/ink12.xml"/><Relationship Id="rId32" Type="http://schemas.openxmlformats.org/officeDocument/2006/relationships/customXml" Target="../ink/ink16.xml"/><Relationship Id="rId37" Type="http://schemas.openxmlformats.org/officeDocument/2006/relationships/image" Target="../media/image42.png"/><Relationship Id="rId40" Type="http://schemas.openxmlformats.org/officeDocument/2006/relationships/customXml" Target="../ink/ink20.xml"/><Relationship Id="rId45" Type="http://schemas.openxmlformats.org/officeDocument/2006/relationships/image" Target="../media/image46.png"/><Relationship Id="rId53" Type="http://schemas.openxmlformats.org/officeDocument/2006/relationships/image" Target="../media/image50.png"/><Relationship Id="rId58" Type="http://schemas.openxmlformats.org/officeDocument/2006/relationships/customXml" Target="../ink/ink29.xml"/><Relationship Id="rId66" Type="http://schemas.openxmlformats.org/officeDocument/2006/relationships/image" Target="../media/image56.png"/><Relationship Id="rId74" Type="http://schemas.openxmlformats.org/officeDocument/2006/relationships/image" Target="../media/image59.png"/><Relationship Id="rId5" Type="http://schemas.openxmlformats.org/officeDocument/2006/relationships/image" Target="../media/image26.png"/><Relationship Id="rId15" Type="http://schemas.openxmlformats.org/officeDocument/2006/relationships/image" Target="../media/image31.png"/><Relationship Id="rId23" Type="http://schemas.openxmlformats.org/officeDocument/2006/relationships/image" Target="../media/image35.png"/><Relationship Id="rId28" Type="http://schemas.openxmlformats.org/officeDocument/2006/relationships/customXml" Target="../ink/ink14.xml"/><Relationship Id="rId36" Type="http://schemas.openxmlformats.org/officeDocument/2006/relationships/customXml" Target="../ink/ink18.xml"/><Relationship Id="rId49" Type="http://schemas.openxmlformats.org/officeDocument/2006/relationships/image" Target="../media/image48.png"/><Relationship Id="rId57" Type="http://schemas.openxmlformats.org/officeDocument/2006/relationships/image" Target="../media/image52.png"/><Relationship Id="rId61" Type="http://schemas.openxmlformats.org/officeDocument/2006/relationships/image" Target="../media/image54.png"/><Relationship Id="rId10" Type="http://schemas.openxmlformats.org/officeDocument/2006/relationships/customXml" Target="../ink/ink5.xml"/><Relationship Id="rId19" Type="http://schemas.openxmlformats.org/officeDocument/2006/relationships/image" Target="../media/image33.png"/><Relationship Id="rId31" Type="http://schemas.openxmlformats.org/officeDocument/2006/relationships/image" Target="../media/image39.png"/><Relationship Id="rId44" Type="http://schemas.openxmlformats.org/officeDocument/2006/relationships/customXml" Target="../ink/ink22.xml"/><Relationship Id="rId52" Type="http://schemas.openxmlformats.org/officeDocument/2006/relationships/customXml" Target="../ink/ink26.xml"/><Relationship Id="rId60" Type="http://schemas.openxmlformats.org/officeDocument/2006/relationships/customXml" Target="../ink/ink30.xml"/><Relationship Id="rId65" Type="http://schemas.openxmlformats.org/officeDocument/2006/relationships/customXml" Target="../ink/ink33.xml"/><Relationship Id="rId73" Type="http://schemas.openxmlformats.org/officeDocument/2006/relationships/customXml" Target="../ink/ink38.xml"/><Relationship Id="rId9" Type="http://schemas.openxmlformats.org/officeDocument/2006/relationships/image" Target="../media/image28.png"/><Relationship Id="rId14" Type="http://schemas.openxmlformats.org/officeDocument/2006/relationships/customXml" Target="../ink/ink7.xml"/><Relationship Id="rId22" Type="http://schemas.openxmlformats.org/officeDocument/2006/relationships/customXml" Target="../ink/ink11.xml"/><Relationship Id="rId27" Type="http://schemas.openxmlformats.org/officeDocument/2006/relationships/image" Target="../media/image37.png"/><Relationship Id="rId30" Type="http://schemas.openxmlformats.org/officeDocument/2006/relationships/customXml" Target="../ink/ink15.xml"/><Relationship Id="rId35" Type="http://schemas.openxmlformats.org/officeDocument/2006/relationships/image" Target="../media/image41.png"/><Relationship Id="rId43" Type="http://schemas.openxmlformats.org/officeDocument/2006/relationships/image" Target="../media/image45.png"/><Relationship Id="rId48" Type="http://schemas.openxmlformats.org/officeDocument/2006/relationships/customXml" Target="../ink/ink24.xml"/><Relationship Id="rId56" Type="http://schemas.openxmlformats.org/officeDocument/2006/relationships/customXml" Target="../ink/ink28.xml"/><Relationship Id="rId64" Type="http://schemas.openxmlformats.org/officeDocument/2006/relationships/customXml" Target="../ink/ink32.xml"/><Relationship Id="rId69" Type="http://schemas.openxmlformats.org/officeDocument/2006/relationships/image" Target="../media/image57.png"/><Relationship Id="rId8" Type="http://schemas.openxmlformats.org/officeDocument/2006/relationships/customXml" Target="../ink/ink4.xml"/><Relationship Id="rId51" Type="http://schemas.openxmlformats.org/officeDocument/2006/relationships/image" Target="../media/image49.png"/><Relationship Id="rId72" Type="http://schemas.openxmlformats.org/officeDocument/2006/relationships/image" Target="../media/image58.png"/><Relationship Id="rId3" Type="http://schemas.openxmlformats.org/officeDocument/2006/relationships/customXml" Target="../ink/ink2.xml"/><Relationship Id="rId12" Type="http://schemas.openxmlformats.org/officeDocument/2006/relationships/customXml" Target="../ink/ink6.xml"/><Relationship Id="rId17" Type="http://schemas.openxmlformats.org/officeDocument/2006/relationships/image" Target="../media/image32.png"/><Relationship Id="rId25" Type="http://schemas.openxmlformats.org/officeDocument/2006/relationships/image" Target="../media/image36.png"/><Relationship Id="rId33" Type="http://schemas.openxmlformats.org/officeDocument/2006/relationships/image" Target="../media/image40.png"/><Relationship Id="rId38" Type="http://schemas.openxmlformats.org/officeDocument/2006/relationships/customXml" Target="../ink/ink19.xml"/><Relationship Id="rId46" Type="http://schemas.openxmlformats.org/officeDocument/2006/relationships/customXml" Target="../ink/ink23.xml"/><Relationship Id="rId59" Type="http://schemas.openxmlformats.org/officeDocument/2006/relationships/image" Target="../media/image53.png"/><Relationship Id="rId67" Type="http://schemas.openxmlformats.org/officeDocument/2006/relationships/customXml" Target="../ink/ink34.xml"/><Relationship Id="rId20" Type="http://schemas.openxmlformats.org/officeDocument/2006/relationships/customXml" Target="../ink/ink10.xml"/><Relationship Id="rId41" Type="http://schemas.openxmlformats.org/officeDocument/2006/relationships/image" Target="../media/image44.png"/><Relationship Id="rId54" Type="http://schemas.openxmlformats.org/officeDocument/2006/relationships/customXml" Target="../ink/ink27.xml"/><Relationship Id="rId62" Type="http://schemas.openxmlformats.org/officeDocument/2006/relationships/customXml" Target="../ink/ink31.xml"/><Relationship Id="rId70" Type="http://schemas.openxmlformats.org/officeDocument/2006/relationships/customXml" Target="../ink/ink36.xml"/><Relationship Id="rId75" Type="http://schemas.openxmlformats.org/officeDocument/2006/relationships/customXml" Target="../ink/ink39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://m.blog.daum.net/thskrl3582/13388928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www.pinclipart.com/pindetail/whbiJ_vector-freeuse-car-driving-on-road-clipart-car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csfrance.co.kr/language.php?table=32" TargetMode="External"/><Relationship Id="rId11" Type="http://schemas.openxmlformats.org/officeDocument/2006/relationships/hyperlink" Target="http://clipart-library.com/pool-cliparts.html" TargetMode="External"/><Relationship Id="rId5" Type="http://schemas.openxmlformats.org/officeDocument/2006/relationships/hyperlink" Target="https://kr.clipartlogo.com/image/flomar-football-soccer-clip-art_441427.html" TargetMode="External"/><Relationship Id="rId10" Type="http://schemas.openxmlformats.org/officeDocument/2006/relationships/hyperlink" Target="https://www.kindpng.com/imgv/hTmwmxR_guitar-clipart-boy-play-the-guitar-flashcard-hd/" TargetMode="External"/><Relationship Id="rId4" Type="http://schemas.openxmlformats.org/officeDocument/2006/relationships/hyperlink" Target="https://www.clipartkey.com/view/hoTiTw_kids-clipart-baking-kids-cooking-clipart-png/" TargetMode="External"/><Relationship Id="rId9" Type="http://schemas.openxmlformats.org/officeDocument/2006/relationships/hyperlink" Target="http://illust-production.us-west-2.elasticbeanstalk.com/ko/clip-art/1043531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quizlet.com/513050523/%EC%9E%AC%EC%99%B8%EB%8F%99%ED%8F%AC%EB%A5%BC-%EC%9C%84%ED%95%9C-%ED%95%9C%EA%B5%AD%EC%96%B4-3-1-unit-3-%EC%97%AC%EA%B8%B0%EC%97%90%EC%84%9C-%EB%B0%94%EB%B9%84%ED%81%90%EB%A5%BC-%EB%A8%B9%EC%9D%80-%EC%A0%81%EC%9D%B4-%EC%9E%88%EC%A7%80%EC%9A%94-flash-cards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72413" y="1233669"/>
            <a:ext cx="11647170" cy="265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sz="6600" b="1" dirty="0">
                <a:latin typeface="+mn-ea"/>
                <a:ea typeface="+mn-ea"/>
              </a:rPr>
              <a:t>재외동포를 위한 </a:t>
            </a:r>
            <a:r>
              <a:rPr lang="ko-KR" altLang="en-US" sz="6600" b="1" dirty="0" smtClean="0">
                <a:latin typeface="+mn-ea"/>
                <a:ea typeface="+mn-ea"/>
              </a:rPr>
              <a:t>한국어 </a:t>
            </a:r>
            <a:r>
              <a:rPr lang="en-US" altLang="ko-KR" sz="6600" b="1" dirty="0" smtClean="0">
                <a:latin typeface="+mn-ea"/>
                <a:ea typeface="+mn-ea"/>
              </a:rPr>
              <a:t>(</a:t>
            </a:r>
            <a:r>
              <a:rPr lang="ko-KR" altLang="en-US" sz="6600" b="1" dirty="0">
                <a:latin typeface="+mn-ea"/>
                <a:ea typeface="+mn-ea"/>
              </a:rPr>
              <a:t>영어권</a:t>
            </a:r>
            <a:r>
              <a:rPr lang="en-US" altLang="ko-KR" sz="6600" b="1" dirty="0">
                <a:latin typeface="+mn-ea"/>
                <a:ea typeface="+mn-ea"/>
              </a:rPr>
              <a:t>)</a:t>
            </a:r>
            <a:br>
              <a:rPr lang="en-US" altLang="ko-KR" sz="6600" b="1" dirty="0">
                <a:latin typeface="+mn-ea"/>
                <a:ea typeface="+mn-ea"/>
              </a:rPr>
            </a:br>
            <a:r>
              <a:rPr lang="ko-KR" altLang="en-US" sz="6700" b="1" dirty="0">
                <a:latin typeface="+mn-ea"/>
                <a:ea typeface="+mn-ea"/>
              </a:rPr>
              <a:t> </a:t>
            </a:r>
            <a:r>
              <a:rPr lang="en-US" altLang="ko-KR" sz="6700" b="1" dirty="0">
                <a:latin typeface="+mn-ea"/>
                <a:ea typeface="+mn-ea"/>
              </a:rPr>
              <a:t>3-1 </a:t>
            </a:r>
            <a:endParaRPr sz="6600" b="1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0DDBF9B-2299-244F-A357-75A090247177}"/>
              </a:ext>
            </a:extLst>
          </p:cNvPr>
          <p:cNvSpPr txBox="1"/>
          <p:nvPr/>
        </p:nvSpPr>
        <p:spPr>
          <a:xfrm>
            <a:off x="914400" y="4245063"/>
            <a:ext cx="10644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2C55C0"/>
                </a:solidFill>
                <a:latin typeface="+mn-ea"/>
              </a:rPr>
              <a:t>Unit </a:t>
            </a:r>
            <a:r>
              <a:rPr lang="en-US" altLang="ko-KR" sz="4000" b="1" dirty="0">
                <a:solidFill>
                  <a:srgbClr val="2C55C0"/>
                </a:solidFill>
                <a:latin typeface="+mn-ea"/>
              </a:rPr>
              <a:t>3</a:t>
            </a:r>
            <a:r>
              <a:rPr lang="en-US" sz="4000" b="1" dirty="0">
                <a:solidFill>
                  <a:srgbClr val="2C55C0"/>
                </a:solidFill>
                <a:latin typeface="+mn-ea"/>
              </a:rPr>
              <a:t> </a:t>
            </a:r>
            <a:r>
              <a:rPr lang="ko-KR" altLang="en-US" sz="4000" b="1" dirty="0">
                <a:solidFill>
                  <a:srgbClr val="2C55C0"/>
                </a:solidFill>
                <a:latin typeface="+mn-ea"/>
              </a:rPr>
              <a:t>여기에서 바비큐를 먹은 적이 있지요</a:t>
            </a:r>
            <a:r>
              <a:rPr lang="en-US" altLang="ko-KR" sz="4000" b="1" dirty="0">
                <a:solidFill>
                  <a:srgbClr val="2C55C0"/>
                </a:solidFill>
                <a:latin typeface="+mn-ea"/>
              </a:rPr>
              <a:t>?</a:t>
            </a:r>
            <a:endParaRPr lang="en-US" sz="4000" b="1" dirty="0">
              <a:solidFill>
                <a:srgbClr val="2C55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7569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2" y="1"/>
            <a:ext cx="12191998" cy="72225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 smtClean="0">
                <a:latin typeface="+mn-ea"/>
              </a:rPr>
              <a:t>-(</a:t>
            </a:r>
            <a:r>
              <a:rPr lang="ko-KR" altLang="en-US" sz="4800" b="1" dirty="0" smtClean="0">
                <a:latin typeface="+mn-ea"/>
              </a:rPr>
              <a:t>으</a:t>
            </a:r>
            <a:r>
              <a:rPr lang="en-US" altLang="ko-KR" sz="4800" b="1" dirty="0" smtClean="0">
                <a:latin typeface="+mn-ea"/>
              </a:rPr>
              <a:t>)</a:t>
            </a:r>
            <a:r>
              <a:rPr lang="ko-KR" altLang="en-US" sz="4800" b="1" dirty="0" smtClean="0">
                <a:latin typeface="+mn-ea"/>
              </a:rPr>
              <a:t>ㄴ </a:t>
            </a:r>
            <a:r>
              <a:rPr lang="ko-KR" altLang="en-US" sz="4800" b="1" dirty="0">
                <a:latin typeface="+mn-ea"/>
              </a:rPr>
              <a:t>적이 있어요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B132CCC-EE25-4242-90B6-9AD335FA6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342" y="722252"/>
            <a:ext cx="10153311" cy="55375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DD3AA59-8D67-F741-81E5-5E82AB4F8B45}"/>
              </a:ext>
            </a:extLst>
          </p:cNvPr>
          <p:cNvSpPr txBox="1"/>
          <p:nvPr/>
        </p:nvSpPr>
        <p:spPr>
          <a:xfrm>
            <a:off x="5863590" y="1634490"/>
            <a:ext cx="4914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1F55B2"/>
                </a:solidFill>
              </a:rPr>
              <a:t>상어를 본 적이 있어요</a:t>
            </a:r>
            <a:endParaRPr lang="en-US" sz="28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6D4F756-6ACB-2141-8855-EC66762707A1}"/>
              </a:ext>
            </a:extLst>
          </p:cNvPr>
          <p:cNvSpPr txBox="1"/>
          <p:nvPr/>
        </p:nvSpPr>
        <p:spPr>
          <a:xfrm>
            <a:off x="5863590" y="3525033"/>
            <a:ext cx="4914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1F55B2"/>
                </a:solidFill>
              </a:rPr>
              <a:t>캠핑을 간 적이 있어요</a:t>
            </a:r>
            <a:endParaRPr lang="en-US" sz="28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6FC634D-06DA-AF4C-969D-6FF78392ADFF}"/>
              </a:ext>
            </a:extLst>
          </p:cNvPr>
          <p:cNvSpPr txBox="1"/>
          <p:nvPr/>
        </p:nvSpPr>
        <p:spPr>
          <a:xfrm>
            <a:off x="5863590" y="5412935"/>
            <a:ext cx="4914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1F55B2"/>
                </a:solidFill>
              </a:rPr>
              <a:t>한국에 가 본 적이 있어요</a:t>
            </a:r>
            <a:endParaRPr lang="en-US" sz="28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13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2" y="1"/>
            <a:ext cx="12191998" cy="119379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latin typeface="+mn-ea"/>
              </a:rPr>
              <a:t>[</a:t>
            </a:r>
            <a:r>
              <a:rPr lang="ko-KR" altLang="en-US" sz="4800" b="1" dirty="0">
                <a:latin typeface="+mn-ea"/>
              </a:rPr>
              <a:t>연습하기</a:t>
            </a:r>
            <a:r>
              <a:rPr lang="en-US" altLang="ko-KR" sz="4800" b="1" dirty="0">
                <a:latin typeface="+mn-ea"/>
              </a:rPr>
              <a:t>]</a:t>
            </a:r>
            <a:r>
              <a:rPr lang="ko-KR" altLang="en-US" sz="4800" b="1" dirty="0">
                <a:latin typeface="+mn-ea"/>
              </a:rPr>
              <a:t>   </a:t>
            </a:r>
            <a:r>
              <a:rPr lang="en-US" altLang="ko-KR" sz="4800" b="1" dirty="0" smtClean="0">
                <a:latin typeface="+mn-ea"/>
              </a:rPr>
              <a:t>-(</a:t>
            </a:r>
            <a:r>
              <a:rPr lang="ko-KR" altLang="en-US" sz="4800" b="1" dirty="0" smtClean="0">
                <a:latin typeface="+mn-ea"/>
              </a:rPr>
              <a:t>으</a:t>
            </a:r>
            <a:r>
              <a:rPr lang="en-US" altLang="ko-KR" sz="4800" b="1" dirty="0" smtClean="0">
                <a:latin typeface="+mn-ea"/>
              </a:rPr>
              <a:t>)</a:t>
            </a:r>
            <a:r>
              <a:rPr lang="ko-KR" altLang="en-US" sz="4800" b="1" dirty="0" smtClean="0">
                <a:latin typeface="+mn-ea"/>
              </a:rPr>
              <a:t>ㄴ </a:t>
            </a:r>
            <a:r>
              <a:rPr lang="ko-KR" altLang="en-US" sz="4800" b="1" dirty="0">
                <a:latin typeface="+mn-ea"/>
              </a:rPr>
              <a:t>적이 있어요</a:t>
            </a:r>
            <a:endParaRPr lang="en-US" sz="4800" b="1" dirty="0">
              <a:latin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E903A5A-EA6C-3945-84D4-DDF6394499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452" y="1802840"/>
            <a:ext cx="5417814" cy="38224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BC844E8-BCCE-594B-AC68-243B80B66942}"/>
              </a:ext>
            </a:extLst>
          </p:cNvPr>
          <p:cNvSpPr txBox="1"/>
          <p:nvPr/>
        </p:nvSpPr>
        <p:spPr>
          <a:xfrm>
            <a:off x="6235700" y="2551837"/>
            <a:ext cx="58542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요리를 해 본 적이 있어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?</a:t>
            </a:r>
          </a:p>
          <a:p>
            <a:endParaRPr lang="en-US" sz="3600" b="1" dirty="0">
              <a:solidFill>
                <a:srgbClr val="1F55B2"/>
              </a:solidFill>
              <a:latin typeface="+mn-ea"/>
            </a:endParaRPr>
          </a:p>
          <a:p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네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/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 아니요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,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_______________</a:t>
            </a:r>
            <a:endParaRPr lang="en-US" sz="3600" b="1" dirty="0">
              <a:solidFill>
                <a:srgbClr val="1F55B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9650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2" y="1"/>
            <a:ext cx="12191998" cy="119379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latin typeface="+mn-ea"/>
              </a:rPr>
              <a:t>[</a:t>
            </a:r>
            <a:r>
              <a:rPr lang="ko-KR" altLang="en-US" sz="4800" b="1" dirty="0">
                <a:latin typeface="+mn-ea"/>
              </a:rPr>
              <a:t>연습하기</a:t>
            </a:r>
            <a:r>
              <a:rPr lang="en-US" altLang="ko-KR" sz="4800" b="1" dirty="0">
                <a:latin typeface="+mn-ea"/>
              </a:rPr>
              <a:t>]</a:t>
            </a:r>
            <a:r>
              <a:rPr lang="ko-KR" altLang="en-US" sz="4800" b="1" dirty="0">
                <a:latin typeface="+mn-ea"/>
              </a:rPr>
              <a:t>    </a:t>
            </a:r>
            <a:r>
              <a:rPr lang="en-US" altLang="ko-KR" sz="4800" b="1" dirty="0" smtClean="0">
                <a:latin typeface="+mn-ea"/>
              </a:rPr>
              <a:t>-(</a:t>
            </a:r>
            <a:r>
              <a:rPr lang="ko-KR" altLang="en-US" sz="4800" b="1" dirty="0" smtClean="0">
                <a:latin typeface="+mn-ea"/>
              </a:rPr>
              <a:t>으</a:t>
            </a:r>
            <a:r>
              <a:rPr lang="en-US" altLang="ko-KR" sz="4800" b="1" dirty="0" smtClean="0">
                <a:latin typeface="+mn-ea"/>
              </a:rPr>
              <a:t>)</a:t>
            </a:r>
            <a:r>
              <a:rPr lang="ko-KR" altLang="en-US" sz="4800" b="1" dirty="0" smtClean="0">
                <a:latin typeface="+mn-ea"/>
              </a:rPr>
              <a:t>ㄴ </a:t>
            </a:r>
            <a:r>
              <a:rPr lang="ko-KR" altLang="en-US" sz="4800" b="1" dirty="0">
                <a:latin typeface="+mn-ea"/>
              </a:rPr>
              <a:t>적이 있어요</a:t>
            </a:r>
            <a:endParaRPr lang="en-US" sz="48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BC844E8-BCCE-594B-AC68-243B80B66942}"/>
              </a:ext>
            </a:extLst>
          </p:cNvPr>
          <p:cNvSpPr txBox="1"/>
          <p:nvPr/>
        </p:nvSpPr>
        <p:spPr>
          <a:xfrm>
            <a:off x="5448297" y="2551836"/>
            <a:ext cx="62837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______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을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/</a:t>
            </a:r>
            <a:r>
              <a:rPr lang="ko-KR" altLang="en-US" sz="3600" b="1" dirty="0" err="1">
                <a:solidFill>
                  <a:srgbClr val="1F55B2"/>
                </a:solidFill>
                <a:latin typeface="+mn-ea"/>
              </a:rPr>
              <a:t>를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 해 본 적이 있어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?</a:t>
            </a:r>
          </a:p>
          <a:p>
            <a:endParaRPr lang="en-US" sz="3600" b="1" dirty="0">
              <a:solidFill>
                <a:srgbClr val="1F55B2"/>
              </a:solidFill>
              <a:latin typeface="+mn-ea"/>
            </a:endParaRPr>
          </a:p>
          <a:p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네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/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아니요 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___________________</a:t>
            </a:r>
            <a:endParaRPr lang="en-US" sz="3600" b="1" dirty="0">
              <a:solidFill>
                <a:srgbClr val="1F55B2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5C45C41-8312-9F44-B884-A676DB73DA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569" y="2103572"/>
            <a:ext cx="3121431" cy="3011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40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2" y="1"/>
            <a:ext cx="12191998" cy="119379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latin typeface="+mn-ea"/>
              </a:rPr>
              <a:t>[</a:t>
            </a:r>
            <a:r>
              <a:rPr lang="ko-KR" altLang="en-US" sz="4800" b="1" dirty="0">
                <a:latin typeface="+mn-ea"/>
              </a:rPr>
              <a:t>연습하기</a:t>
            </a:r>
            <a:r>
              <a:rPr lang="en-US" altLang="ko-KR" sz="4800" b="1" dirty="0">
                <a:latin typeface="+mn-ea"/>
              </a:rPr>
              <a:t>]</a:t>
            </a:r>
            <a:r>
              <a:rPr lang="ko-KR" altLang="en-US" sz="4800" b="1" dirty="0">
                <a:latin typeface="+mn-ea"/>
              </a:rPr>
              <a:t>    </a:t>
            </a:r>
            <a:r>
              <a:rPr lang="en-US" altLang="ko-KR" sz="4800" b="1" dirty="0" smtClean="0">
                <a:latin typeface="+mn-ea"/>
              </a:rPr>
              <a:t>-(</a:t>
            </a:r>
            <a:r>
              <a:rPr lang="ko-KR" altLang="en-US" sz="4800" b="1" dirty="0" smtClean="0">
                <a:latin typeface="+mn-ea"/>
              </a:rPr>
              <a:t>으</a:t>
            </a:r>
            <a:r>
              <a:rPr lang="en-US" altLang="ko-KR" sz="4800" b="1" dirty="0" smtClean="0">
                <a:latin typeface="+mn-ea"/>
              </a:rPr>
              <a:t>)</a:t>
            </a:r>
            <a:r>
              <a:rPr lang="ko-KR" altLang="en-US" sz="4800" b="1" dirty="0" smtClean="0">
                <a:latin typeface="+mn-ea"/>
              </a:rPr>
              <a:t>ㄴ </a:t>
            </a:r>
            <a:r>
              <a:rPr lang="ko-KR" altLang="en-US" sz="4800" b="1" dirty="0">
                <a:latin typeface="+mn-ea"/>
              </a:rPr>
              <a:t>적이 있어요</a:t>
            </a:r>
            <a:endParaRPr lang="en-US" sz="48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BC844E8-BCCE-594B-AC68-243B80B66942}"/>
              </a:ext>
            </a:extLst>
          </p:cNvPr>
          <p:cNvSpPr txBox="1"/>
          <p:nvPr/>
        </p:nvSpPr>
        <p:spPr>
          <a:xfrm>
            <a:off x="5448297" y="2551836"/>
            <a:ext cx="62837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______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을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/</a:t>
            </a:r>
            <a:r>
              <a:rPr lang="ko-KR" altLang="en-US" sz="3600" b="1" dirty="0" err="1">
                <a:solidFill>
                  <a:srgbClr val="1F55B2"/>
                </a:solidFill>
                <a:latin typeface="+mn-ea"/>
              </a:rPr>
              <a:t>를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________________?</a:t>
            </a:r>
          </a:p>
          <a:p>
            <a:endParaRPr lang="en-US" sz="3600" b="1" dirty="0">
              <a:solidFill>
                <a:srgbClr val="1F55B2"/>
              </a:solidFill>
              <a:latin typeface="+mn-ea"/>
            </a:endParaRPr>
          </a:p>
          <a:p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네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/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아니요 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___________________</a:t>
            </a:r>
            <a:endParaRPr lang="en-US" sz="3600" b="1" dirty="0">
              <a:solidFill>
                <a:srgbClr val="1F55B2"/>
              </a:solidFill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236054A-6C0B-F648-B534-5C7D08635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969" y="1422621"/>
            <a:ext cx="4559300" cy="442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93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2" y="1"/>
            <a:ext cx="12191998" cy="119379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latin typeface="+mn-ea"/>
              </a:rPr>
              <a:t>[</a:t>
            </a:r>
            <a:r>
              <a:rPr lang="ko-KR" altLang="en-US" sz="4800" b="1" dirty="0">
                <a:latin typeface="+mn-ea"/>
              </a:rPr>
              <a:t>연습하기</a:t>
            </a:r>
            <a:r>
              <a:rPr lang="en-US" altLang="ko-KR" sz="4800" b="1" dirty="0">
                <a:latin typeface="+mn-ea"/>
              </a:rPr>
              <a:t>]</a:t>
            </a:r>
            <a:r>
              <a:rPr lang="ko-KR" altLang="en-US" sz="4800" b="1" dirty="0">
                <a:latin typeface="+mn-ea"/>
              </a:rPr>
              <a:t>    </a:t>
            </a:r>
            <a:r>
              <a:rPr lang="en-US" altLang="ko-KR" sz="4800" b="1" dirty="0" smtClean="0">
                <a:latin typeface="+mn-ea"/>
              </a:rPr>
              <a:t>-(</a:t>
            </a:r>
            <a:r>
              <a:rPr lang="ko-KR" altLang="en-US" sz="4800" b="1" dirty="0" smtClean="0">
                <a:latin typeface="+mn-ea"/>
              </a:rPr>
              <a:t>으</a:t>
            </a:r>
            <a:r>
              <a:rPr lang="en-US" altLang="ko-KR" sz="4800" b="1" dirty="0" smtClean="0">
                <a:latin typeface="+mn-ea"/>
              </a:rPr>
              <a:t>)</a:t>
            </a:r>
            <a:r>
              <a:rPr lang="ko-KR" altLang="en-US" sz="4800" b="1" dirty="0" smtClean="0">
                <a:latin typeface="+mn-ea"/>
              </a:rPr>
              <a:t>ㄴ </a:t>
            </a:r>
            <a:r>
              <a:rPr lang="ko-KR" altLang="en-US" sz="4800" b="1" dirty="0">
                <a:latin typeface="+mn-ea"/>
              </a:rPr>
              <a:t>적이 있어요</a:t>
            </a:r>
            <a:endParaRPr lang="en-US" sz="48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BC844E8-BCCE-594B-AC68-243B80B66942}"/>
              </a:ext>
            </a:extLst>
          </p:cNvPr>
          <p:cNvSpPr txBox="1"/>
          <p:nvPr/>
        </p:nvSpPr>
        <p:spPr>
          <a:xfrm>
            <a:off x="5448297" y="2551836"/>
            <a:ext cx="62837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______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을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/</a:t>
            </a:r>
            <a:r>
              <a:rPr lang="ko-KR" altLang="en-US" sz="3600" b="1" dirty="0" err="1">
                <a:solidFill>
                  <a:srgbClr val="1F55B2"/>
                </a:solidFill>
                <a:latin typeface="+mn-ea"/>
              </a:rPr>
              <a:t>를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________________?</a:t>
            </a:r>
          </a:p>
          <a:p>
            <a:endParaRPr lang="en-US" sz="3600" b="1" dirty="0">
              <a:solidFill>
                <a:srgbClr val="1F55B2"/>
              </a:solidFill>
              <a:latin typeface="+mn-ea"/>
            </a:endParaRPr>
          </a:p>
          <a:p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네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/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아니요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,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___________________</a:t>
            </a:r>
            <a:endParaRPr lang="en-US" sz="3600" b="1" dirty="0">
              <a:solidFill>
                <a:srgbClr val="1F55B2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34BC15C-BD8B-7444-830A-FCEB1442A1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00" y="1531673"/>
            <a:ext cx="5130800" cy="45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58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2" y="1"/>
            <a:ext cx="12191998" cy="119379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latin typeface="+mn-ea"/>
              </a:rPr>
              <a:t>[</a:t>
            </a:r>
            <a:r>
              <a:rPr lang="ko-KR" altLang="en-US" sz="4800" b="1" dirty="0">
                <a:latin typeface="+mn-ea"/>
              </a:rPr>
              <a:t>연습하기</a:t>
            </a:r>
            <a:r>
              <a:rPr lang="en-US" altLang="ko-KR" sz="4800" b="1" dirty="0">
                <a:latin typeface="+mn-ea"/>
              </a:rPr>
              <a:t>]</a:t>
            </a:r>
            <a:r>
              <a:rPr lang="ko-KR" altLang="en-US" sz="4800" b="1" dirty="0">
                <a:latin typeface="+mn-ea"/>
              </a:rPr>
              <a:t>    </a:t>
            </a:r>
            <a:r>
              <a:rPr lang="en-US" altLang="ko-KR" sz="4800" b="1" dirty="0" smtClean="0">
                <a:latin typeface="+mn-ea"/>
              </a:rPr>
              <a:t>-(</a:t>
            </a:r>
            <a:r>
              <a:rPr lang="ko-KR" altLang="en-US" sz="4800" b="1" dirty="0" smtClean="0">
                <a:latin typeface="+mn-ea"/>
              </a:rPr>
              <a:t>으</a:t>
            </a:r>
            <a:r>
              <a:rPr lang="en-US" altLang="ko-KR" sz="4800" b="1" dirty="0" smtClean="0">
                <a:latin typeface="+mn-ea"/>
              </a:rPr>
              <a:t>)</a:t>
            </a:r>
            <a:r>
              <a:rPr lang="ko-KR" altLang="en-US" sz="4800" b="1" dirty="0" smtClean="0">
                <a:latin typeface="+mn-ea"/>
              </a:rPr>
              <a:t>ㄴ </a:t>
            </a:r>
            <a:r>
              <a:rPr lang="ko-KR" altLang="en-US" sz="4800" b="1" dirty="0">
                <a:latin typeface="+mn-ea"/>
              </a:rPr>
              <a:t>적이 있어요</a:t>
            </a:r>
            <a:endParaRPr lang="en-US" sz="48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BC844E8-BCCE-594B-AC68-243B80B66942}"/>
              </a:ext>
            </a:extLst>
          </p:cNvPr>
          <p:cNvSpPr txBox="1"/>
          <p:nvPr/>
        </p:nvSpPr>
        <p:spPr>
          <a:xfrm>
            <a:off x="5448297" y="2551836"/>
            <a:ext cx="62837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______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을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/</a:t>
            </a:r>
            <a:r>
              <a:rPr lang="ko-KR" altLang="en-US" sz="3600" b="1" dirty="0" err="1">
                <a:solidFill>
                  <a:srgbClr val="1F55B2"/>
                </a:solidFill>
                <a:latin typeface="+mn-ea"/>
              </a:rPr>
              <a:t>를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________________?</a:t>
            </a:r>
          </a:p>
          <a:p>
            <a:endParaRPr lang="en-US" sz="3600" b="1" dirty="0">
              <a:solidFill>
                <a:srgbClr val="1F55B2"/>
              </a:solidFill>
              <a:latin typeface="+mn-ea"/>
            </a:endParaRPr>
          </a:p>
          <a:p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네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/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아니요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,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___________________</a:t>
            </a:r>
            <a:endParaRPr lang="en-US" sz="3600" b="1" dirty="0">
              <a:solidFill>
                <a:srgbClr val="1F55B2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1741951-AB2F-A243-87BD-BDD43824E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17" y="1792016"/>
            <a:ext cx="5179080" cy="380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04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2" y="1"/>
            <a:ext cx="12191998" cy="119379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latin typeface="+mn-ea"/>
              </a:rPr>
              <a:t>[</a:t>
            </a:r>
            <a:r>
              <a:rPr lang="ko-KR" altLang="en-US" sz="4800" b="1" dirty="0">
                <a:latin typeface="+mn-ea"/>
              </a:rPr>
              <a:t>연습하기</a:t>
            </a:r>
            <a:r>
              <a:rPr lang="en-US" altLang="ko-KR" sz="4800" b="1" dirty="0">
                <a:latin typeface="+mn-ea"/>
              </a:rPr>
              <a:t>]</a:t>
            </a:r>
            <a:r>
              <a:rPr lang="ko-KR" altLang="en-US" sz="4800" b="1" dirty="0">
                <a:latin typeface="+mn-ea"/>
              </a:rPr>
              <a:t>    </a:t>
            </a:r>
            <a:r>
              <a:rPr lang="en-US" altLang="ko-KR" sz="4800" b="1" dirty="0" smtClean="0">
                <a:latin typeface="+mn-ea"/>
              </a:rPr>
              <a:t>-(</a:t>
            </a:r>
            <a:r>
              <a:rPr lang="ko-KR" altLang="en-US" sz="4800" b="1" dirty="0" smtClean="0">
                <a:latin typeface="+mn-ea"/>
              </a:rPr>
              <a:t>으</a:t>
            </a:r>
            <a:r>
              <a:rPr lang="en-US" altLang="ko-KR" sz="4800" b="1" dirty="0" smtClean="0">
                <a:latin typeface="+mn-ea"/>
              </a:rPr>
              <a:t>)</a:t>
            </a:r>
            <a:r>
              <a:rPr lang="ko-KR" altLang="en-US" sz="4800" b="1" dirty="0" smtClean="0">
                <a:latin typeface="+mn-ea"/>
              </a:rPr>
              <a:t>ㄴ </a:t>
            </a:r>
            <a:r>
              <a:rPr lang="ko-KR" altLang="en-US" sz="4800" b="1" dirty="0">
                <a:latin typeface="+mn-ea"/>
              </a:rPr>
              <a:t>적이 있어요</a:t>
            </a:r>
            <a:endParaRPr lang="en-US" sz="48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BC844E8-BCCE-594B-AC68-243B80B66942}"/>
              </a:ext>
            </a:extLst>
          </p:cNvPr>
          <p:cNvSpPr txBox="1"/>
          <p:nvPr/>
        </p:nvSpPr>
        <p:spPr>
          <a:xfrm>
            <a:off x="5448297" y="2551836"/>
            <a:ext cx="62837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______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을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/</a:t>
            </a:r>
            <a:r>
              <a:rPr lang="ko-KR" altLang="en-US" sz="3600" b="1" dirty="0" err="1">
                <a:solidFill>
                  <a:srgbClr val="1F55B2"/>
                </a:solidFill>
                <a:latin typeface="+mn-ea"/>
              </a:rPr>
              <a:t>를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________________?</a:t>
            </a:r>
          </a:p>
          <a:p>
            <a:endParaRPr lang="en-US" sz="3600" b="1" dirty="0">
              <a:solidFill>
                <a:srgbClr val="1F55B2"/>
              </a:solidFill>
              <a:latin typeface="+mn-ea"/>
            </a:endParaRPr>
          </a:p>
          <a:p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네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/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아니요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,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__________________</a:t>
            </a:r>
            <a:endParaRPr lang="en-US" sz="3600" b="1" dirty="0">
              <a:solidFill>
                <a:srgbClr val="1F55B2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D78771E-772C-5048-ADF3-F617124957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699" y="1930399"/>
            <a:ext cx="5308597" cy="3650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39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2" y="1"/>
            <a:ext cx="12191998" cy="119379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latin typeface="+mn-ea"/>
              </a:rPr>
              <a:t>[</a:t>
            </a:r>
            <a:r>
              <a:rPr lang="ko-KR" altLang="en-US" sz="4800" b="1" dirty="0">
                <a:latin typeface="+mn-ea"/>
              </a:rPr>
              <a:t>연습하기</a:t>
            </a:r>
            <a:r>
              <a:rPr lang="en-US" altLang="ko-KR" sz="4800" b="1" dirty="0">
                <a:latin typeface="+mn-ea"/>
              </a:rPr>
              <a:t>]</a:t>
            </a:r>
            <a:r>
              <a:rPr lang="ko-KR" altLang="en-US" sz="4800" b="1" dirty="0">
                <a:latin typeface="+mn-ea"/>
              </a:rPr>
              <a:t>    </a:t>
            </a:r>
            <a:r>
              <a:rPr lang="en-US" altLang="ko-KR" sz="4800" b="1" dirty="0" smtClean="0">
                <a:latin typeface="+mn-ea"/>
              </a:rPr>
              <a:t>-(</a:t>
            </a:r>
            <a:r>
              <a:rPr lang="ko-KR" altLang="en-US" sz="4800" b="1" dirty="0" smtClean="0">
                <a:latin typeface="+mn-ea"/>
              </a:rPr>
              <a:t>으</a:t>
            </a:r>
            <a:r>
              <a:rPr lang="en-US" altLang="ko-KR" sz="4800" b="1" dirty="0" smtClean="0">
                <a:latin typeface="+mn-ea"/>
              </a:rPr>
              <a:t>)</a:t>
            </a:r>
            <a:r>
              <a:rPr lang="ko-KR" altLang="en-US" sz="4800" b="1" dirty="0" smtClean="0">
                <a:latin typeface="+mn-ea"/>
              </a:rPr>
              <a:t>ㄴ 적이 </a:t>
            </a:r>
            <a:r>
              <a:rPr lang="ko-KR" altLang="en-US" sz="4800" b="1" dirty="0">
                <a:latin typeface="+mn-ea"/>
              </a:rPr>
              <a:t>있어요</a:t>
            </a:r>
            <a:endParaRPr lang="en-US" sz="48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BC844E8-BCCE-594B-AC68-243B80B66942}"/>
              </a:ext>
            </a:extLst>
          </p:cNvPr>
          <p:cNvSpPr txBox="1"/>
          <p:nvPr/>
        </p:nvSpPr>
        <p:spPr>
          <a:xfrm>
            <a:off x="5448297" y="2551836"/>
            <a:ext cx="62837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______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을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/</a:t>
            </a:r>
            <a:r>
              <a:rPr lang="ko-KR" altLang="en-US" sz="3600" b="1" dirty="0" err="1">
                <a:solidFill>
                  <a:srgbClr val="1F55B2"/>
                </a:solidFill>
                <a:latin typeface="+mn-ea"/>
              </a:rPr>
              <a:t>를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________________?</a:t>
            </a:r>
          </a:p>
          <a:p>
            <a:endParaRPr lang="en-US" sz="3600" b="1" dirty="0">
              <a:solidFill>
                <a:srgbClr val="1F55B2"/>
              </a:solidFill>
              <a:latin typeface="+mn-ea"/>
            </a:endParaRPr>
          </a:p>
          <a:p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네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/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아니요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,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___________________</a:t>
            </a:r>
            <a:endParaRPr lang="en-US" sz="3600" b="1" dirty="0">
              <a:solidFill>
                <a:srgbClr val="1F55B2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9B6F6C2-0F3F-624E-8EEB-D129B967A7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680" y="1481860"/>
            <a:ext cx="5078617" cy="41315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4D7267C-6B54-2C4C-929D-75B545A4CBF6}"/>
              </a:ext>
            </a:extLst>
          </p:cNvPr>
          <p:cNvSpPr txBox="1"/>
          <p:nvPr/>
        </p:nvSpPr>
        <p:spPr>
          <a:xfrm>
            <a:off x="1308100" y="2962855"/>
            <a:ext cx="231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1F55B2"/>
                </a:solidFill>
              </a:rPr>
              <a:t>중국어</a:t>
            </a:r>
            <a:endParaRPr lang="en-US" sz="32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13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2" y="1"/>
            <a:ext cx="12191998" cy="119379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latin typeface="+mn-ea"/>
              </a:rPr>
              <a:t>[</a:t>
            </a:r>
            <a:r>
              <a:rPr lang="ko-KR" altLang="en-US" sz="4800" b="1" dirty="0">
                <a:latin typeface="+mn-ea"/>
              </a:rPr>
              <a:t>연습하기</a:t>
            </a:r>
            <a:r>
              <a:rPr lang="en-US" altLang="ko-KR" sz="4800" b="1" dirty="0">
                <a:latin typeface="+mn-ea"/>
              </a:rPr>
              <a:t>]</a:t>
            </a:r>
            <a:r>
              <a:rPr lang="ko-KR" altLang="en-US" sz="4800" b="1" dirty="0">
                <a:latin typeface="+mn-ea"/>
              </a:rPr>
              <a:t>    </a:t>
            </a:r>
            <a:r>
              <a:rPr lang="en-US" altLang="ko-KR" sz="4800" b="1" dirty="0" smtClean="0">
                <a:latin typeface="+mn-ea"/>
              </a:rPr>
              <a:t>-(</a:t>
            </a:r>
            <a:r>
              <a:rPr lang="ko-KR" altLang="en-US" sz="4800" b="1" dirty="0" smtClean="0">
                <a:latin typeface="+mn-ea"/>
              </a:rPr>
              <a:t>으</a:t>
            </a:r>
            <a:r>
              <a:rPr lang="en-US" altLang="ko-KR" sz="4800" b="1" dirty="0" smtClean="0">
                <a:latin typeface="+mn-ea"/>
              </a:rPr>
              <a:t>)</a:t>
            </a:r>
            <a:r>
              <a:rPr lang="ko-KR" altLang="en-US" sz="4800" b="1" dirty="0" smtClean="0">
                <a:latin typeface="+mn-ea"/>
              </a:rPr>
              <a:t>ㄴ 적이 </a:t>
            </a:r>
            <a:r>
              <a:rPr lang="ko-KR" altLang="en-US" sz="4800" b="1" dirty="0">
                <a:latin typeface="+mn-ea"/>
              </a:rPr>
              <a:t>있어요</a:t>
            </a:r>
            <a:endParaRPr lang="en-US" sz="48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BC844E8-BCCE-594B-AC68-243B80B66942}"/>
              </a:ext>
            </a:extLst>
          </p:cNvPr>
          <p:cNvSpPr txBox="1"/>
          <p:nvPr/>
        </p:nvSpPr>
        <p:spPr>
          <a:xfrm>
            <a:off x="5486400" y="2551837"/>
            <a:ext cx="66035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______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을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/</a:t>
            </a:r>
            <a:r>
              <a:rPr lang="ko-KR" altLang="en-US" sz="3600" b="1" dirty="0" err="1">
                <a:solidFill>
                  <a:srgbClr val="1F55B2"/>
                </a:solidFill>
                <a:latin typeface="+mn-ea"/>
              </a:rPr>
              <a:t>를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_______________?</a:t>
            </a:r>
          </a:p>
          <a:p>
            <a:endParaRPr lang="en-US" sz="3600" b="1" dirty="0">
              <a:solidFill>
                <a:srgbClr val="1F55B2"/>
              </a:solidFill>
              <a:latin typeface="+mn-ea"/>
            </a:endParaRPr>
          </a:p>
          <a:p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네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/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아니요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,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___________________</a:t>
            </a:r>
            <a:endParaRPr lang="en-US" sz="3600" b="1" dirty="0">
              <a:solidFill>
                <a:srgbClr val="1F55B2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0CBC72B-2C29-F54D-9526-C6C8E785CD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978" y="1523341"/>
            <a:ext cx="4406122" cy="440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93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2" y="1"/>
            <a:ext cx="12191998" cy="119379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>
                <a:latin typeface="+mn-ea"/>
              </a:rPr>
              <a:t>[</a:t>
            </a:r>
            <a:r>
              <a:rPr lang="ko-KR" altLang="en-US" sz="4800" b="1" dirty="0">
                <a:latin typeface="+mn-ea"/>
              </a:rPr>
              <a:t>연습하기</a:t>
            </a:r>
            <a:r>
              <a:rPr lang="en-US" altLang="ko-KR" sz="4800" b="1" dirty="0">
                <a:latin typeface="+mn-ea"/>
              </a:rPr>
              <a:t>]</a:t>
            </a:r>
            <a:r>
              <a:rPr lang="ko-KR" altLang="en-US" sz="4800" b="1" dirty="0">
                <a:latin typeface="+mn-ea"/>
              </a:rPr>
              <a:t>    </a:t>
            </a:r>
            <a:r>
              <a:rPr lang="en-US" altLang="ko-KR" sz="4800" b="1" dirty="0" smtClean="0">
                <a:latin typeface="+mn-ea"/>
              </a:rPr>
              <a:t>-(</a:t>
            </a:r>
            <a:r>
              <a:rPr lang="ko-KR" altLang="en-US" sz="4800" b="1" dirty="0" smtClean="0">
                <a:latin typeface="+mn-ea"/>
              </a:rPr>
              <a:t>으</a:t>
            </a:r>
            <a:r>
              <a:rPr lang="en-US" altLang="ko-KR" sz="4800" b="1" dirty="0" smtClean="0">
                <a:latin typeface="+mn-ea"/>
              </a:rPr>
              <a:t>)</a:t>
            </a:r>
            <a:r>
              <a:rPr lang="ko-KR" altLang="en-US" sz="4800" b="1" dirty="0" smtClean="0">
                <a:latin typeface="+mn-ea"/>
              </a:rPr>
              <a:t>ㄴ 적이 </a:t>
            </a:r>
            <a:r>
              <a:rPr lang="ko-KR" altLang="en-US" sz="4800" b="1" dirty="0">
                <a:latin typeface="+mn-ea"/>
              </a:rPr>
              <a:t>있어요</a:t>
            </a:r>
            <a:endParaRPr lang="en-US" sz="48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BC844E8-BCCE-594B-AC68-243B80B66942}"/>
              </a:ext>
            </a:extLst>
          </p:cNvPr>
          <p:cNvSpPr txBox="1"/>
          <p:nvPr/>
        </p:nvSpPr>
        <p:spPr>
          <a:xfrm>
            <a:off x="6120049" y="2818074"/>
            <a:ext cx="60719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___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을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/</a:t>
            </a:r>
            <a:r>
              <a:rPr lang="ko-KR" altLang="en-US" sz="3600" b="1" dirty="0" err="1">
                <a:solidFill>
                  <a:srgbClr val="1F55B2"/>
                </a:solidFill>
                <a:latin typeface="+mn-ea"/>
              </a:rPr>
              <a:t>를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________________?</a:t>
            </a:r>
          </a:p>
          <a:p>
            <a:endParaRPr lang="en-US" sz="3600" b="1" dirty="0">
              <a:solidFill>
                <a:srgbClr val="1F55B2"/>
              </a:solidFill>
              <a:latin typeface="+mn-ea"/>
            </a:endParaRPr>
          </a:p>
          <a:p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네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/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아니요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,</a:t>
            </a:r>
            <a:r>
              <a:rPr lang="ko-KR" altLang="en-US" sz="3600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en-US" altLang="ko-KR" sz="3600" b="1" dirty="0">
                <a:solidFill>
                  <a:srgbClr val="1F55B2"/>
                </a:solidFill>
                <a:latin typeface="+mn-ea"/>
              </a:rPr>
              <a:t>________________</a:t>
            </a:r>
            <a:endParaRPr lang="en-US" sz="3600" b="1" dirty="0">
              <a:solidFill>
                <a:srgbClr val="1F55B2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465197D-1E34-9F45-A8DE-5FD6E2B004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99" y="1830724"/>
            <a:ext cx="5660082" cy="358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39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45228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여러분은 </a:t>
            </a:r>
            <a:r>
              <a:rPr lang="ko-KR" altLang="en-US" sz="4800" b="1" dirty="0" smtClean="0">
                <a:latin typeface="+mn-ea"/>
              </a:rPr>
              <a:t>캠핑할 </a:t>
            </a:r>
            <a:r>
              <a:rPr lang="ko-KR" altLang="en-US" sz="4800" b="1" dirty="0">
                <a:latin typeface="+mn-ea"/>
              </a:rPr>
              <a:t>때 </a:t>
            </a:r>
            <a:r>
              <a:rPr lang="ko-KR" altLang="en-US" sz="4800" b="1" dirty="0" smtClean="0">
                <a:latin typeface="+mn-ea"/>
              </a:rPr>
              <a:t>뭘 해요</a:t>
            </a:r>
            <a:r>
              <a:rPr lang="en-US" altLang="ko-KR" sz="4800" b="1" dirty="0">
                <a:latin typeface="+mn-ea"/>
              </a:rPr>
              <a:t>?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7C7B090-A17A-424E-B739-E8DF50BA25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1692" y="1595717"/>
            <a:ext cx="6730472" cy="41058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loud Callout 3">
            <a:extLst>
              <a:ext uri="{FF2B5EF4-FFF2-40B4-BE49-F238E27FC236}">
                <a16:creationId xmlns:a16="http://schemas.microsoft.com/office/drawing/2014/main" xmlns="" id="{B1065FD4-00E1-9E43-9B24-03636E150D9E}"/>
              </a:ext>
            </a:extLst>
          </p:cNvPr>
          <p:cNvSpPr/>
          <p:nvPr/>
        </p:nvSpPr>
        <p:spPr>
          <a:xfrm>
            <a:off x="459969" y="986738"/>
            <a:ext cx="1854660" cy="1452281"/>
          </a:xfrm>
          <a:prstGeom prst="cloudCallout">
            <a:avLst>
              <a:gd name="adj1" fmla="val 75881"/>
              <a:gd name="adj2" fmla="val 71250"/>
            </a:avLst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loud Callout 6">
            <a:extLst>
              <a:ext uri="{FF2B5EF4-FFF2-40B4-BE49-F238E27FC236}">
                <a16:creationId xmlns:a16="http://schemas.microsoft.com/office/drawing/2014/main" xmlns="" id="{775CA29F-4D47-F744-BF40-FA1FA375D629}"/>
              </a:ext>
            </a:extLst>
          </p:cNvPr>
          <p:cNvSpPr/>
          <p:nvPr/>
        </p:nvSpPr>
        <p:spPr>
          <a:xfrm>
            <a:off x="189295" y="2930012"/>
            <a:ext cx="1854660" cy="1452281"/>
          </a:xfrm>
          <a:prstGeom prst="cloudCallout">
            <a:avLst>
              <a:gd name="adj1" fmla="val 85548"/>
              <a:gd name="adj2" fmla="val 4583"/>
            </a:avLst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loud Callout 8">
            <a:extLst>
              <a:ext uri="{FF2B5EF4-FFF2-40B4-BE49-F238E27FC236}">
                <a16:creationId xmlns:a16="http://schemas.microsoft.com/office/drawing/2014/main" xmlns="" id="{FADEEFB5-48F3-F74E-92A2-626CCB954BB5}"/>
              </a:ext>
            </a:extLst>
          </p:cNvPr>
          <p:cNvSpPr/>
          <p:nvPr/>
        </p:nvSpPr>
        <p:spPr>
          <a:xfrm>
            <a:off x="698501" y="4940522"/>
            <a:ext cx="1854660" cy="1452281"/>
          </a:xfrm>
          <a:prstGeom prst="cloudCallout">
            <a:avLst>
              <a:gd name="adj1" fmla="val 84581"/>
              <a:gd name="adj2" fmla="val -48504"/>
            </a:avLst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loud Callout 9">
            <a:extLst>
              <a:ext uri="{FF2B5EF4-FFF2-40B4-BE49-F238E27FC236}">
                <a16:creationId xmlns:a16="http://schemas.microsoft.com/office/drawing/2014/main" xmlns="" id="{9B21CB61-E9C4-194D-8258-CEE1A9606629}"/>
              </a:ext>
            </a:extLst>
          </p:cNvPr>
          <p:cNvSpPr/>
          <p:nvPr/>
        </p:nvSpPr>
        <p:spPr>
          <a:xfrm>
            <a:off x="9982133" y="986738"/>
            <a:ext cx="1854660" cy="1483523"/>
          </a:xfrm>
          <a:prstGeom prst="cloudCallout">
            <a:avLst>
              <a:gd name="adj1" fmla="val -87495"/>
              <a:gd name="adj2" fmla="val 46559"/>
            </a:avLst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loud Callout 10">
            <a:extLst>
              <a:ext uri="{FF2B5EF4-FFF2-40B4-BE49-F238E27FC236}">
                <a16:creationId xmlns:a16="http://schemas.microsoft.com/office/drawing/2014/main" xmlns="" id="{CD9D6DAD-98D5-6944-9679-891CE2A41885}"/>
              </a:ext>
            </a:extLst>
          </p:cNvPr>
          <p:cNvSpPr/>
          <p:nvPr/>
        </p:nvSpPr>
        <p:spPr>
          <a:xfrm>
            <a:off x="10269901" y="3028490"/>
            <a:ext cx="1648271" cy="1296544"/>
          </a:xfrm>
          <a:prstGeom prst="cloudCallout">
            <a:avLst>
              <a:gd name="adj1" fmla="val -91362"/>
              <a:gd name="adj2" fmla="val 10302"/>
            </a:avLst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loud Callout 11">
            <a:extLst>
              <a:ext uri="{FF2B5EF4-FFF2-40B4-BE49-F238E27FC236}">
                <a16:creationId xmlns:a16="http://schemas.microsoft.com/office/drawing/2014/main" xmlns="" id="{AFB9A6CF-17AD-4742-9133-10E21C8C2866}"/>
              </a:ext>
            </a:extLst>
          </p:cNvPr>
          <p:cNvSpPr/>
          <p:nvPr/>
        </p:nvSpPr>
        <p:spPr>
          <a:xfrm>
            <a:off x="9751146" y="4790578"/>
            <a:ext cx="1854660" cy="1383315"/>
          </a:xfrm>
          <a:prstGeom prst="cloudCallout">
            <a:avLst>
              <a:gd name="adj1" fmla="val -94262"/>
              <a:gd name="adj2" fmla="val -25955"/>
            </a:avLst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A24EF69-AA5A-0947-9F5B-020BF4267FE3}"/>
              </a:ext>
            </a:extLst>
          </p:cNvPr>
          <p:cNvSpPr txBox="1"/>
          <p:nvPr/>
        </p:nvSpPr>
        <p:spPr>
          <a:xfrm>
            <a:off x="900619" y="1434352"/>
            <a:ext cx="1345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1F55B2"/>
                </a:solidFill>
              </a:rPr>
              <a:t>텐트</a:t>
            </a:r>
            <a:endParaRPr lang="en-US" sz="3200" b="1" dirty="0">
              <a:solidFill>
                <a:srgbClr val="1F55B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59AE2FA-629C-404E-B0E8-FD0326E6E9AC}"/>
              </a:ext>
            </a:extLst>
          </p:cNvPr>
          <p:cNvSpPr txBox="1"/>
          <p:nvPr/>
        </p:nvSpPr>
        <p:spPr>
          <a:xfrm>
            <a:off x="10594083" y="3384374"/>
            <a:ext cx="1345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1F55B2"/>
                </a:solidFill>
              </a:rPr>
              <a:t>고기</a:t>
            </a:r>
            <a:endParaRPr lang="en-US" sz="3200" b="1" dirty="0">
              <a:solidFill>
                <a:srgbClr val="1F55B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6C249A8-F976-3A42-8D6D-143667992D2B}"/>
              </a:ext>
            </a:extLst>
          </p:cNvPr>
          <p:cNvSpPr txBox="1"/>
          <p:nvPr/>
        </p:nvSpPr>
        <p:spPr>
          <a:xfrm>
            <a:off x="1072370" y="5423648"/>
            <a:ext cx="1345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1F55B2"/>
                </a:solidFill>
              </a:rPr>
              <a:t>게임</a:t>
            </a:r>
            <a:endParaRPr lang="en-US" sz="3200" b="1" dirty="0">
              <a:solidFill>
                <a:srgbClr val="1F55B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6EFC6BF-9503-4845-B6A9-6119AD2A86B4}"/>
              </a:ext>
            </a:extLst>
          </p:cNvPr>
          <p:cNvSpPr txBox="1"/>
          <p:nvPr/>
        </p:nvSpPr>
        <p:spPr>
          <a:xfrm>
            <a:off x="10335202" y="1434351"/>
            <a:ext cx="1345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1F55B2"/>
                </a:solidFill>
              </a:rPr>
              <a:t>이야기</a:t>
            </a:r>
            <a:endParaRPr lang="en-US" sz="2800" b="1" dirty="0">
              <a:solidFill>
                <a:srgbClr val="1F55B2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C4F79AA-803E-0B4A-B2B0-69BC7BFCD4F7}"/>
              </a:ext>
            </a:extLst>
          </p:cNvPr>
          <p:cNvSpPr txBox="1"/>
          <p:nvPr/>
        </p:nvSpPr>
        <p:spPr>
          <a:xfrm>
            <a:off x="10148045" y="5192540"/>
            <a:ext cx="1345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1F55B2"/>
                </a:solidFill>
              </a:rPr>
              <a:t>요리</a:t>
            </a:r>
            <a:endParaRPr lang="en-US" sz="3200" b="1" dirty="0">
              <a:solidFill>
                <a:srgbClr val="1F55B2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C5E2756-9B02-FF45-AB1E-8BE7B2E3418F}"/>
              </a:ext>
            </a:extLst>
          </p:cNvPr>
          <p:cNvSpPr txBox="1"/>
          <p:nvPr/>
        </p:nvSpPr>
        <p:spPr>
          <a:xfrm>
            <a:off x="534041" y="3363764"/>
            <a:ext cx="1345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1F55B2"/>
                </a:solidFill>
              </a:rPr>
              <a:t>음악</a:t>
            </a:r>
            <a:endParaRPr lang="en-US" sz="32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10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02869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+mn-ea"/>
              </a:rPr>
              <a:t>P. </a:t>
            </a:r>
            <a:r>
              <a:rPr lang="en-US" sz="4400" b="1" dirty="0">
                <a:latin typeface="+mn-ea"/>
              </a:rPr>
              <a:t>32 </a:t>
            </a:r>
            <a:r>
              <a:rPr lang="ko-KR" altLang="en-US" sz="4400" b="1" dirty="0">
                <a:latin typeface="+mn-ea"/>
              </a:rPr>
              <a:t>잘 </a:t>
            </a:r>
            <a:r>
              <a:rPr lang="ko-KR" altLang="en-US" sz="4400" b="1" dirty="0" smtClean="0">
                <a:latin typeface="+mn-ea"/>
              </a:rPr>
              <a:t>들어 보고 </a:t>
            </a:r>
            <a:r>
              <a:rPr lang="ko-KR" altLang="en-US" sz="4400" b="1" dirty="0">
                <a:latin typeface="+mn-ea"/>
              </a:rPr>
              <a:t>답을 </a:t>
            </a:r>
            <a:r>
              <a:rPr lang="ko-KR" altLang="en-US" sz="4400" b="1" dirty="0" smtClean="0">
                <a:latin typeface="+mn-ea"/>
              </a:rPr>
              <a:t>적어 보세요</a:t>
            </a:r>
            <a:endParaRPr lang="en-US" sz="4400" b="1" dirty="0">
              <a:latin typeface="+mn-ea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4666D7A4-92D0-8043-8FD3-48DD0F1AF2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456834"/>
              </p:ext>
            </p:extLst>
          </p:nvPr>
        </p:nvGraphicFramePr>
        <p:xfrm>
          <a:off x="151359" y="1626916"/>
          <a:ext cx="11889278" cy="4213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7277">
                  <a:extLst>
                    <a:ext uri="{9D8B030D-6E8A-4147-A177-3AD203B41FA5}">
                      <a16:colId xmlns:a16="http://schemas.microsoft.com/office/drawing/2014/main" xmlns="" val="2166266821"/>
                    </a:ext>
                  </a:extLst>
                </a:gridCol>
                <a:gridCol w="2685833">
                  <a:extLst>
                    <a:ext uri="{9D8B030D-6E8A-4147-A177-3AD203B41FA5}">
                      <a16:colId xmlns:a16="http://schemas.microsoft.com/office/drawing/2014/main" xmlns="" val="4215317453"/>
                    </a:ext>
                  </a:extLst>
                </a:gridCol>
                <a:gridCol w="2973084">
                  <a:extLst>
                    <a:ext uri="{9D8B030D-6E8A-4147-A177-3AD203B41FA5}">
                      <a16:colId xmlns:a16="http://schemas.microsoft.com/office/drawing/2014/main" xmlns="" val="2608930497"/>
                    </a:ext>
                  </a:extLst>
                </a:gridCol>
                <a:gridCol w="2973084">
                  <a:extLst>
                    <a:ext uri="{9D8B030D-6E8A-4147-A177-3AD203B41FA5}">
                      <a16:colId xmlns:a16="http://schemas.microsoft.com/office/drawing/2014/main" xmlns="" val="2271686670"/>
                    </a:ext>
                  </a:extLst>
                </a:gridCol>
              </a:tblGrid>
              <a:tr h="982579">
                <a:tc>
                  <a:txBody>
                    <a:bodyPr/>
                    <a:lstStyle/>
                    <a:p>
                      <a:endParaRPr lang="en-US" sz="3600" dirty="0">
                        <a:latin typeface="+mn-ea"/>
                        <a:ea typeface="+mn-ea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800" dirty="0">
                          <a:latin typeface="+mn-ea"/>
                          <a:ea typeface="+mn-ea"/>
                        </a:rPr>
                        <a:t>1</a:t>
                      </a:r>
                      <a:endParaRPr lang="en-US" sz="48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F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800" dirty="0">
                          <a:latin typeface="+mn-ea"/>
                          <a:ea typeface="+mn-ea"/>
                        </a:rPr>
                        <a:t>2</a:t>
                      </a:r>
                      <a:endParaRPr lang="en-US" sz="48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F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800" dirty="0"/>
                        <a:t>3</a:t>
                      </a:r>
                      <a:endParaRPr lang="en-US" sz="48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F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53028642"/>
                  </a:ext>
                </a:extLst>
              </a:tr>
              <a:tr h="114959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b="1" dirty="0">
                          <a:latin typeface="+mn-ea"/>
                          <a:ea typeface="+mn-ea"/>
                        </a:rPr>
                        <a:t>음식 이름이 뭐예요</a:t>
                      </a:r>
                      <a:r>
                        <a:rPr lang="en-US" altLang="ko-KR" sz="2400" b="1" dirty="0">
                          <a:latin typeface="+mn-ea"/>
                          <a:ea typeface="+mn-ea"/>
                        </a:rPr>
                        <a:t>?</a:t>
                      </a:r>
                      <a:endParaRPr lang="en-US" sz="2400" b="1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rgbClr val="1F55B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F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rgbClr val="1F55B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F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rgbClr val="1F55B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F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64187924"/>
                  </a:ext>
                </a:extLst>
              </a:tr>
              <a:tr h="116910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>
                          <a:latin typeface="+mn-ea"/>
                          <a:ea typeface="+mn-ea"/>
                        </a:rPr>
                        <a:t>무슨 </a:t>
                      </a:r>
                      <a:r>
                        <a:rPr lang="ko-KR" altLang="en-US" sz="2000" b="1" dirty="0" smtClean="0">
                          <a:latin typeface="+mn-ea"/>
                          <a:ea typeface="+mn-ea"/>
                        </a:rPr>
                        <a:t>음식하고 </a:t>
                      </a:r>
                      <a:r>
                        <a:rPr lang="ko-KR" altLang="en-US" sz="2000" b="1" dirty="0">
                          <a:latin typeface="+mn-ea"/>
                          <a:ea typeface="+mn-ea"/>
                        </a:rPr>
                        <a:t>비슷해요</a:t>
                      </a:r>
                      <a:r>
                        <a:rPr lang="en-US" altLang="ko-KR" sz="2000" b="1" dirty="0">
                          <a:latin typeface="+mn-ea"/>
                          <a:ea typeface="+mn-ea"/>
                        </a:rPr>
                        <a:t>?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rgbClr val="1F55B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F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b="1" dirty="0">
                          <a:solidFill>
                            <a:srgbClr val="1F55B2"/>
                          </a:solidFill>
                        </a:rPr>
                        <a:t> </a:t>
                      </a:r>
                      <a:endParaRPr lang="en-US" sz="3600" b="1" dirty="0">
                        <a:solidFill>
                          <a:srgbClr val="1F55B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F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rgbClr val="1F55B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F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2438502"/>
                  </a:ext>
                </a:extLst>
              </a:tr>
              <a:tr h="91254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b="1" dirty="0">
                          <a:latin typeface="+mn-ea"/>
                          <a:ea typeface="+mn-ea"/>
                        </a:rPr>
                        <a:t>맛이 어때요</a:t>
                      </a:r>
                      <a:r>
                        <a:rPr lang="en-US" altLang="ko-KR" sz="2400" b="1" dirty="0">
                          <a:latin typeface="+mn-ea"/>
                          <a:ea typeface="+mn-ea"/>
                        </a:rPr>
                        <a:t>?</a:t>
                      </a:r>
                      <a:endParaRPr lang="en-US" sz="2400" b="1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rgbClr val="1F55B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F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rgbClr val="1F55B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F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rgbClr val="1F55B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F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31374979"/>
                  </a:ext>
                </a:extLst>
              </a:tr>
            </a:tbl>
          </a:graphicData>
        </a:graphic>
      </p:graphicFrame>
      <p:pic>
        <p:nvPicPr>
          <p:cNvPr id="5" name="Track 008" descr="Track 008">
            <a:hlinkClick r:id="" action="ppaction://media"/>
            <a:extLst>
              <a:ext uri="{FF2B5EF4-FFF2-40B4-BE49-F238E27FC236}">
                <a16:creationId xmlns:a16="http://schemas.microsoft.com/office/drawing/2014/main" xmlns="" id="{F03B60A9-E9C6-0E44-9728-DB906746DB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33325" y="125260"/>
            <a:ext cx="1307312" cy="1202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10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7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02869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+mn-ea"/>
              </a:rPr>
              <a:t>P. </a:t>
            </a:r>
            <a:r>
              <a:rPr lang="en-US" sz="4400" b="1" dirty="0">
                <a:latin typeface="+mn-ea"/>
              </a:rPr>
              <a:t>32 </a:t>
            </a:r>
            <a:r>
              <a:rPr lang="ko-KR" altLang="en-US" sz="4400" b="1" dirty="0">
                <a:latin typeface="+mn-ea"/>
              </a:rPr>
              <a:t>잘 </a:t>
            </a:r>
            <a:r>
              <a:rPr lang="ko-KR" altLang="en-US" sz="4400" b="1" dirty="0" smtClean="0">
                <a:latin typeface="+mn-ea"/>
              </a:rPr>
              <a:t>들어 보고 </a:t>
            </a:r>
            <a:r>
              <a:rPr lang="ko-KR" altLang="en-US" sz="4400" b="1" dirty="0">
                <a:latin typeface="+mn-ea"/>
              </a:rPr>
              <a:t>답을 </a:t>
            </a:r>
            <a:r>
              <a:rPr lang="ko-KR" altLang="en-US" sz="4400" b="1" dirty="0" smtClean="0">
                <a:latin typeface="+mn-ea"/>
              </a:rPr>
              <a:t>적어 보세요</a:t>
            </a:r>
            <a:endParaRPr lang="en-US" sz="4400" b="1" dirty="0">
              <a:latin typeface="+mn-ea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4666D7A4-92D0-8043-8FD3-48DD0F1AF2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3912299"/>
              </p:ext>
            </p:extLst>
          </p:nvPr>
        </p:nvGraphicFramePr>
        <p:xfrm>
          <a:off x="112220" y="1626916"/>
          <a:ext cx="11889278" cy="4213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7277">
                  <a:extLst>
                    <a:ext uri="{9D8B030D-6E8A-4147-A177-3AD203B41FA5}">
                      <a16:colId xmlns:a16="http://schemas.microsoft.com/office/drawing/2014/main" xmlns="" val="2166266821"/>
                    </a:ext>
                  </a:extLst>
                </a:gridCol>
                <a:gridCol w="2685833">
                  <a:extLst>
                    <a:ext uri="{9D8B030D-6E8A-4147-A177-3AD203B41FA5}">
                      <a16:colId xmlns:a16="http://schemas.microsoft.com/office/drawing/2014/main" xmlns="" val="4215317453"/>
                    </a:ext>
                  </a:extLst>
                </a:gridCol>
                <a:gridCol w="2973084">
                  <a:extLst>
                    <a:ext uri="{9D8B030D-6E8A-4147-A177-3AD203B41FA5}">
                      <a16:colId xmlns:a16="http://schemas.microsoft.com/office/drawing/2014/main" xmlns="" val="2608930497"/>
                    </a:ext>
                  </a:extLst>
                </a:gridCol>
                <a:gridCol w="2973084">
                  <a:extLst>
                    <a:ext uri="{9D8B030D-6E8A-4147-A177-3AD203B41FA5}">
                      <a16:colId xmlns:a16="http://schemas.microsoft.com/office/drawing/2014/main" xmlns="" val="2271686670"/>
                    </a:ext>
                  </a:extLst>
                </a:gridCol>
              </a:tblGrid>
              <a:tr h="982579">
                <a:tc>
                  <a:txBody>
                    <a:bodyPr/>
                    <a:lstStyle/>
                    <a:p>
                      <a:endParaRPr lang="en-US" sz="3600" dirty="0">
                        <a:latin typeface="+mn-ea"/>
                        <a:ea typeface="+mn-ea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800" dirty="0">
                          <a:latin typeface="+mn-ea"/>
                          <a:ea typeface="+mn-ea"/>
                        </a:rPr>
                        <a:t>1</a:t>
                      </a:r>
                      <a:endParaRPr lang="en-US" sz="48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F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800" dirty="0">
                          <a:latin typeface="+mn-ea"/>
                          <a:ea typeface="+mn-ea"/>
                        </a:rPr>
                        <a:t>2</a:t>
                      </a:r>
                      <a:endParaRPr lang="en-US" sz="4800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F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4800" dirty="0"/>
                        <a:t>3</a:t>
                      </a:r>
                      <a:endParaRPr lang="en-US" sz="48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F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53028642"/>
                  </a:ext>
                </a:extLst>
              </a:tr>
              <a:tr h="114959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b="1" dirty="0">
                          <a:latin typeface="+mn-ea"/>
                          <a:ea typeface="+mn-ea"/>
                        </a:rPr>
                        <a:t>음식 이름이 뭐예요</a:t>
                      </a:r>
                      <a:r>
                        <a:rPr lang="en-US" altLang="ko-KR" sz="2400" b="1" dirty="0">
                          <a:latin typeface="+mn-ea"/>
                          <a:ea typeface="+mn-ea"/>
                        </a:rPr>
                        <a:t>?</a:t>
                      </a:r>
                      <a:endParaRPr lang="en-US" sz="2400" b="1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b="1" dirty="0">
                          <a:solidFill>
                            <a:srgbClr val="1F55B2"/>
                          </a:solidFill>
                        </a:rPr>
                        <a:t>떡 </a:t>
                      </a:r>
                      <a:endParaRPr lang="en-US" sz="3600" b="1" dirty="0">
                        <a:solidFill>
                          <a:srgbClr val="1F55B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F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b="1" dirty="0">
                          <a:solidFill>
                            <a:srgbClr val="1F55B2"/>
                          </a:solidFill>
                        </a:rPr>
                        <a:t>팥빙수</a:t>
                      </a:r>
                      <a:endParaRPr lang="en-US" sz="3600" b="1" dirty="0">
                        <a:solidFill>
                          <a:srgbClr val="1F55B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F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b="1" dirty="0">
                          <a:solidFill>
                            <a:srgbClr val="1F55B2"/>
                          </a:solidFill>
                        </a:rPr>
                        <a:t>떡볶이</a:t>
                      </a:r>
                      <a:endParaRPr lang="en-US" sz="3600" b="1" dirty="0">
                        <a:solidFill>
                          <a:srgbClr val="1F55B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F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64187924"/>
                  </a:ext>
                </a:extLst>
              </a:tr>
              <a:tr h="116910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>
                          <a:latin typeface="+mn-ea"/>
                          <a:ea typeface="+mn-ea"/>
                        </a:rPr>
                        <a:t>무슨 </a:t>
                      </a:r>
                      <a:r>
                        <a:rPr lang="ko-KR" altLang="en-US" sz="2000" b="1" dirty="0" smtClean="0">
                          <a:latin typeface="+mn-ea"/>
                          <a:ea typeface="+mn-ea"/>
                        </a:rPr>
                        <a:t>음식하고 </a:t>
                      </a:r>
                      <a:r>
                        <a:rPr lang="ko-KR" altLang="en-US" sz="2000" b="1" dirty="0">
                          <a:latin typeface="+mn-ea"/>
                          <a:ea typeface="+mn-ea"/>
                        </a:rPr>
                        <a:t>비슷해요</a:t>
                      </a:r>
                      <a:r>
                        <a:rPr lang="en-US" altLang="ko-KR" sz="2000" b="1" dirty="0">
                          <a:latin typeface="+mn-ea"/>
                          <a:ea typeface="+mn-ea"/>
                        </a:rPr>
                        <a:t>?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b="1" dirty="0">
                          <a:solidFill>
                            <a:srgbClr val="1F55B2"/>
                          </a:solidFill>
                        </a:rPr>
                        <a:t>케이크  </a:t>
                      </a:r>
                      <a:endParaRPr lang="en-US" sz="3600" b="1" dirty="0">
                        <a:solidFill>
                          <a:srgbClr val="1F55B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F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b="1" dirty="0">
                          <a:solidFill>
                            <a:srgbClr val="1F55B2"/>
                          </a:solidFill>
                        </a:rPr>
                        <a:t>아이스크림 </a:t>
                      </a:r>
                      <a:endParaRPr lang="en-US" sz="3600" b="1" dirty="0">
                        <a:solidFill>
                          <a:srgbClr val="1F55B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F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b="1" dirty="0" err="1">
                          <a:solidFill>
                            <a:srgbClr val="1F55B2"/>
                          </a:solidFill>
                        </a:rPr>
                        <a:t>파스타</a:t>
                      </a:r>
                      <a:endParaRPr lang="en-US" sz="3600" b="1" dirty="0">
                        <a:solidFill>
                          <a:srgbClr val="1F55B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F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2438502"/>
                  </a:ext>
                </a:extLst>
              </a:tr>
              <a:tr h="91254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b="1" dirty="0">
                          <a:latin typeface="+mn-ea"/>
                          <a:ea typeface="+mn-ea"/>
                        </a:rPr>
                        <a:t>맛이 어때요</a:t>
                      </a:r>
                      <a:r>
                        <a:rPr lang="en-US" altLang="ko-KR" sz="2400" b="1" dirty="0">
                          <a:latin typeface="+mn-ea"/>
                          <a:ea typeface="+mn-ea"/>
                        </a:rPr>
                        <a:t>?</a:t>
                      </a:r>
                      <a:endParaRPr lang="en-US" sz="2400" b="1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b="1" dirty="0">
                          <a:solidFill>
                            <a:srgbClr val="1F55B2"/>
                          </a:solidFill>
                        </a:rPr>
                        <a:t>달아요</a:t>
                      </a:r>
                      <a:endParaRPr lang="en-US" sz="3600" b="1" dirty="0">
                        <a:solidFill>
                          <a:srgbClr val="1F55B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F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b="1" dirty="0">
                          <a:solidFill>
                            <a:srgbClr val="1F55B2"/>
                          </a:solidFill>
                        </a:rPr>
                        <a:t>달아요</a:t>
                      </a:r>
                      <a:endParaRPr lang="en-US" sz="3600" b="1" dirty="0">
                        <a:solidFill>
                          <a:srgbClr val="1F55B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F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b="1" dirty="0">
                          <a:solidFill>
                            <a:srgbClr val="1F55B2"/>
                          </a:solidFill>
                        </a:rPr>
                        <a:t>맵지 않아요</a:t>
                      </a:r>
                      <a:endParaRPr lang="en-US" sz="3600" b="1" dirty="0">
                        <a:solidFill>
                          <a:srgbClr val="1F55B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ECF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31374979"/>
                  </a:ext>
                </a:extLst>
              </a:tr>
            </a:tbl>
          </a:graphicData>
        </a:graphic>
      </p:graphicFrame>
      <p:pic>
        <p:nvPicPr>
          <p:cNvPr id="5" name="Track 008" descr="Track 008">
            <a:hlinkClick r:id="" action="ppaction://media"/>
            <a:extLst>
              <a:ext uri="{FF2B5EF4-FFF2-40B4-BE49-F238E27FC236}">
                <a16:creationId xmlns:a16="http://schemas.microsoft.com/office/drawing/2014/main" xmlns="" id="{F03B60A9-E9C6-0E44-9728-DB906746DB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61379" y="108984"/>
            <a:ext cx="1100633" cy="134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004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7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72225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+mn-ea"/>
              </a:rPr>
              <a:t>P. </a:t>
            </a:r>
            <a:r>
              <a:rPr lang="en-US" sz="4400" b="1" dirty="0">
                <a:latin typeface="+mn-ea"/>
              </a:rPr>
              <a:t>33 </a:t>
            </a:r>
            <a:r>
              <a:rPr lang="ko-KR" altLang="en-US" sz="4400" b="1" dirty="0">
                <a:latin typeface="+mn-ea"/>
              </a:rPr>
              <a:t>읽고 </a:t>
            </a:r>
            <a:r>
              <a:rPr lang="ko-KR" altLang="en-US" sz="4400" b="1" dirty="0" smtClean="0">
                <a:latin typeface="+mn-ea"/>
              </a:rPr>
              <a:t>써 보세요</a:t>
            </a:r>
            <a:endParaRPr lang="en-US" sz="44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2691E18-FE6A-774E-8F3E-ABABA97D76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100" y="722252"/>
            <a:ext cx="11439928" cy="21396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F4DE5-5C0B-DB4F-94FE-41BCEB9A0E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100" y="2861854"/>
            <a:ext cx="11439928" cy="32792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4D5DC2D-614E-6B43-9613-18235165BCFC}"/>
              </a:ext>
            </a:extLst>
          </p:cNvPr>
          <p:cNvSpPr txBox="1"/>
          <p:nvPr/>
        </p:nvSpPr>
        <p:spPr>
          <a:xfrm>
            <a:off x="5473700" y="5626612"/>
            <a:ext cx="2222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그림 이야기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C37B2B2-06C2-2941-85F6-795770BB03BB}"/>
              </a:ext>
            </a:extLst>
          </p:cNvPr>
          <p:cNvSpPr txBox="1"/>
          <p:nvPr/>
        </p:nvSpPr>
        <p:spPr>
          <a:xfrm>
            <a:off x="9359900" y="5626611"/>
            <a:ext cx="2222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옛날 사람들</a:t>
            </a:r>
            <a:endParaRPr lang="en-US" sz="24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36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72225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+mn-ea"/>
              </a:rPr>
              <a:t>P. </a:t>
            </a:r>
            <a:r>
              <a:rPr lang="en-US" sz="4400" b="1" dirty="0">
                <a:latin typeface="+mn-ea"/>
              </a:rPr>
              <a:t>33 </a:t>
            </a:r>
            <a:r>
              <a:rPr lang="ko-KR" altLang="en-US" sz="4400" b="1" dirty="0">
                <a:latin typeface="+mn-ea"/>
              </a:rPr>
              <a:t>읽고 </a:t>
            </a:r>
            <a:r>
              <a:rPr lang="ko-KR" altLang="en-US" sz="4400" b="1" dirty="0" smtClean="0">
                <a:latin typeface="+mn-ea"/>
              </a:rPr>
              <a:t>써 보세요</a:t>
            </a:r>
            <a:endParaRPr lang="en-US" sz="44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2691E18-FE6A-774E-8F3E-ABABA97D76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100" y="722252"/>
            <a:ext cx="11439928" cy="21396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2857332-BD56-2441-AF92-0FBBDBB2A6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861854"/>
            <a:ext cx="11607800" cy="339792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8ABF934-2DF8-5A4D-A000-B6F9E0C22B30}"/>
              </a:ext>
            </a:extLst>
          </p:cNvPr>
          <p:cNvSpPr txBox="1"/>
          <p:nvPr/>
        </p:nvSpPr>
        <p:spPr>
          <a:xfrm>
            <a:off x="1981200" y="4870581"/>
            <a:ext cx="2222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미술관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1BB1E3C-7191-4441-BB66-17B0A8B356ED}"/>
              </a:ext>
            </a:extLst>
          </p:cNvPr>
          <p:cNvSpPr txBox="1"/>
          <p:nvPr/>
        </p:nvSpPr>
        <p:spPr>
          <a:xfrm>
            <a:off x="1981200" y="5306699"/>
            <a:ext cx="2222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수족관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44DCAD6-DB56-B041-9123-B62920298673}"/>
              </a:ext>
            </a:extLst>
          </p:cNvPr>
          <p:cNvSpPr txBox="1"/>
          <p:nvPr/>
        </p:nvSpPr>
        <p:spPr>
          <a:xfrm>
            <a:off x="1981200" y="5785344"/>
            <a:ext cx="2222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박물관</a:t>
            </a:r>
            <a:endParaRPr lang="en-US" sz="24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108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722251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+mn-ea"/>
              </a:rPr>
              <a:t>P. </a:t>
            </a:r>
            <a:r>
              <a:rPr lang="en-US" sz="4400" b="1" dirty="0">
                <a:latin typeface="+mn-ea"/>
              </a:rPr>
              <a:t>33 </a:t>
            </a:r>
            <a:r>
              <a:rPr lang="ko-KR" altLang="en-US" sz="4400" b="1" dirty="0">
                <a:latin typeface="+mn-ea"/>
              </a:rPr>
              <a:t>읽고 </a:t>
            </a:r>
            <a:r>
              <a:rPr lang="ko-KR" altLang="en-US" sz="4400" b="1" dirty="0" smtClean="0">
                <a:latin typeface="+mn-ea"/>
              </a:rPr>
              <a:t>써 보세요</a:t>
            </a:r>
            <a:endParaRPr lang="en-US" sz="44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2691E18-FE6A-774E-8F3E-ABABA97D7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00" y="722252"/>
            <a:ext cx="11439928" cy="213960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609A52B-FF35-AB41-AC4F-6D6DDD21DA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7600" y="2861854"/>
            <a:ext cx="7270750" cy="339792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xmlns="" id="{6ED79F45-FC94-234A-8B28-278EAA9375E3}"/>
                  </a:ext>
                </a:extLst>
              </p14:cNvPr>
              <p14:cNvContentPartPr/>
              <p14:nvPr/>
            </p14:nvContentPartPr>
            <p14:xfrm>
              <a:off x="4424580" y="3405700"/>
              <a:ext cx="790200" cy="3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6ED79F45-FC94-234A-8B28-278EAA9375E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388580" y="3369700"/>
                <a:ext cx="861840" cy="720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Oval 4"/>
          <p:cNvSpPr/>
          <p:nvPr/>
        </p:nvSpPr>
        <p:spPr>
          <a:xfrm>
            <a:off x="3218826" y="5057150"/>
            <a:ext cx="414084" cy="44514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67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Cloud Callout 68">
            <a:extLst>
              <a:ext uri="{FF2B5EF4-FFF2-40B4-BE49-F238E27FC236}">
                <a16:creationId xmlns:a16="http://schemas.microsoft.com/office/drawing/2014/main" xmlns="" id="{7A591348-E79B-4E45-8F01-E33F9473FB2A}"/>
              </a:ext>
            </a:extLst>
          </p:cNvPr>
          <p:cNvSpPr/>
          <p:nvPr/>
        </p:nvSpPr>
        <p:spPr>
          <a:xfrm>
            <a:off x="242990" y="2131507"/>
            <a:ext cx="2883787" cy="1623960"/>
          </a:xfrm>
          <a:prstGeom prst="cloudCallout">
            <a:avLst>
              <a:gd name="adj1" fmla="val 99594"/>
              <a:gd name="adj2" fmla="val 47641"/>
            </a:avLst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53669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내가 만드는 행사</a:t>
            </a:r>
            <a:r>
              <a:rPr lang="en-US" altLang="ko-KR" sz="4800" b="1" dirty="0">
                <a:latin typeface="+mn-ea"/>
              </a:rPr>
              <a:t>!</a:t>
            </a:r>
          </a:p>
          <a:p>
            <a:pPr algn="ctr"/>
            <a:r>
              <a:rPr lang="ko-KR" altLang="en-US" sz="3200" b="1" dirty="0">
                <a:latin typeface="+mn-ea"/>
              </a:rPr>
              <a:t>행사 안내문을 만들어 </a:t>
            </a:r>
            <a:r>
              <a:rPr lang="ko-KR" altLang="en-US" sz="3200" b="1" dirty="0" smtClean="0">
                <a:latin typeface="+mn-ea"/>
              </a:rPr>
              <a:t>보아요</a:t>
            </a:r>
            <a:r>
              <a:rPr lang="en-US" altLang="ko-KR" sz="3200" b="1" dirty="0" smtClean="0">
                <a:latin typeface="+mn-ea"/>
              </a:rPr>
              <a:t>. (</a:t>
            </a:r>
            <a:r>
              <a:rPr lang="ko-KR" altLang="en-US" sz="3200" b="1" dirty="0">
                <a:latin typeface="+mn-ea"/>
              </a:rPr>
              <a:t>준비</a:t>
            </a:r>
            <a:r>
              <a:rPr lang="en-US" altLang="ko-KR" sz="3200" b="1" dirty="0">
                <a:latin typeface="+mn-ea"/>
              </a:rPr>
              <a:t>:</a:t>
            </a:r>
            <a:r>
              <a:rPr lang="ko-KR" altLang="en-US" sz="3200" b="1" dirty="0">
                <a:latin typeface="+mn-ea"/>
              </a:rPr>
              <a:t> 종이</a:t>
            </a:r>
            <a:r>
              <a:rPr lang="en-US" altLang="ko-KR" sz="3200" b="1" dirty="0">
                <a:latin typeface="+mn-ea"/>
              </a:rPr>
              <a:t>,</a:t>
            </a:r>
            <a:r>
              <a:rPr lang="ko-KR" altLang="en-US" sz="3200" b="1" dirty="0" smtClean="0">
                <a:latin typeface="+mn-ea"/>
              </a:rPr>
              <a:t>색칠할</a:t>
            </a:r>
            <a:r>
              <a:rPr lang="en-US" altLang="ko-KR" sz="3200" b="1" dirty="0" smtClean="0">
                <a:latin typeface="+mn-ea"/>
              </a:rPr>
              <a:t> </a:t>
            </a:r>
            <a:r>
              <a:rPr lang="ko-KR" altLang="en-US" sz="3200" b="1" dirty="0">
                <a:latin typeface="+mn-ea"/>
              </a:rPr>
              <a:t>것</a:t>
            </a:r>
            <a:r>
              <a:rPr lang="en-US" altLang="ko-KR" sz="3200" b="1" dirty="0">
                <a:latin typeface="+mn-ea"/>
              </a:rPr>
              <a:t>)</a:t>
            </a:r>
            <a:endParaRPr lang="en-US" sz="3200" b="1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F49D6B8-7BD1-9F48-8E5B-2EDC775F8C06}"/>
              </a:ext>
            </a:extLst>
          </p:cNvPr>
          <p:cNvSpPr txBox="1"/>
          <p:nvPr/>
        </p:nvSpPr>
        <p:spPr>
          <a:xfrm>
            <a:off x="820709" y="2563885"/>
            <a:ext cx="40866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1F55B2"/>
                </a:solidFill>
                <a:latin typeface="Nanum Gothic" panose="020D0604000000000000" pitchFamily="34" charset="-127"/>
                <a:ea typeface="Nanum Gothic" panose="020D0604000000000000" pitchFamily="34" charset="-127"/>
              </a:rPr>
              <a:t>example 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42AC0C1E-AD83-6943-9657-53CC40BF782F}"/>
              </a:ext>
            </a:extLst>
          </p:cNvPr>
          <p:cNvSpPr/>
          <p:nvPr/>
        </p:nvSpPr>
        <p:spPr>
          <a:xfrm>
            <a:off x="4498570" y="1675082"/>
            <a:ext cx="5991630" cy="4446318"/>
          </a:xfrm>
          <a:prstGeom prst="roundRect">
            <a:avLst/>
          </a:prstGeom>
          <a:solidFill>
            <a:srgbClr val="9ECFF2"/>
          </a:solidFill>
          <a:ln>
            <a:solidFill>
              <a:srgbClr val="9EC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rgbClr val="1F55B2"/>
              </a:solidFill>
              <a:latin typeface="+mn-ea"/>
            </a:endParaRPr>
          </a:p>
          <a:p>
            <a:r>
              <a:rPr lang="ko-KR" altLang="en-US" b="1" dirty="0">
                <a:solidFill>
                  <a:srgbClr val="1F55B2"/>
                </a:solidFill>
                <a:latin typeface="+mn-ea"/>
              </a:rPr>
              <a:t> </a:t>
            </a:r>
            <a:endParaRPr lang="en-US" b="1" dirty="0">
              <a:solidFill>
                <a:srgbClr val="1F55B2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1674657-DA1B-8245-877D-86AC02EED86E}"/>
              </a:ext>
            </a:extLst>
          </p:cNvPr>
          <p:cNvSpPr txBox="1"/>
          <p:nvPr/>
        </p:nvSpPr>
        <p:spPr>
          <a:xfrm>
            <a:off x="6558800" y="1674100"/>
            <a:ext cx="3177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1F55B2"/>
                </a:solidFill>
              </a:rPr>
              <a:t>물고기 세상</a:t>
            </a:r>
            <a:endParaRPr lang="en-US" sz="2800" b="1" dirty="0">
              <a:solidFill>
                <a:srgbClr val="1F55B2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xmlns="" id="{5D2C46E6-868D-E744-B63F-C6B4571BFD06}"/>
                  </a:ext>
                </a:extLst>
              </p14:cNvPr>
              <p14:cNvContentPartPr/>
              <p14:nvPr/>
            </p14:nvContentPartPr>
            <p14:xfrm>
              <a:off x="5331780" y="2789740"/>
              <a:ext cx="177840" cy="3463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D2C46E6-868D-E744-B63F-C6B4571BFD0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314140" y="2772100"/>
                <a:ext cx="213480" cy="38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xmlns="" id="{64786374-5589-464D-8C5B-12E7C8FD17CA}"/>
                  </a:ext>
                </a:extLst>
              </p14:cNvPr>
              <p14:cNvContentPartPr/>
              <p14:nvPr/>
            </p14:nvContentPartPr>
            <p14:xfrm>
              <a:off x="5361300" y="2767060"/>
              <a:ext cx="208800" cy="3934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64786374-5589-464D-8C5B-12E7C8FD17C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98660" y="2704060"/>
                <a:ext cx="334440" cy="51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xmlns="" id="{AA553F90-3A0E-5347-B662-E77DC2A746F6}"/>
                  </a:ext>
                </a:extLst>
              </p14:cNvPr>
              <p14:cNvContentPartPr/>
              <p14:nvPr/>
            </p14:nvContentPartPr>
            <p14:xfrm>
              <a:off x="5525100" y="2677780"/>
              <a:ext cx="280080" cy="4176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AA553F90-3A0E-5347-B662-E77DC2A746F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462460" y="2615140"/>
                <a:ext cx="405720" cy="54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xmlns="" id="{A6F031FC-D9BA-3044-A456-55330C886A1A}"/>
                  </a:ext>
                </a:extLst>
              </p14:cNvPr>
              <p14:cNvContentPartPr/>
              <p14:nvPr/>
            </p14:nvContentPartPr>
            <p14:xfrm>
              <a:off x="5718060" y="2606140"/>
              <a:ext cx="218160" cy="4176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A6F031FC-D9BA-3044-A456-55330C886A1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655420" y="2543140"/>
                <a:ext cx="343800" cy="54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xmlns="" id="{84191C5B-A64D-7643-BF95-E4846E547DDB}"/>
                  </a:ext>
                </a:extLst>
              </p14:cNvPr>
              <p14:cNvContentPartPr/>
              <p14:nvPr/>
            </p14:nvContentPartPr>
            <p14:xfrm>
              <a:off x="4960260" y="2810260"/>
              <a:ext cx="430200" cy="39888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84191C5B-A64D-7643-BF95-E4846E547DDB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942620" y="2792620"/>
                <a:ext cx="465840" cy="43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xmlns="" id="{D7816E31-D117-6B40-B3EF-DD3751A75FF2}"/>
                  </a:ext>
                </a:extLst>
              </p14:cNvPr>
              <p14:cNvContentPartPr/>
              <p14:nvPr/>
            </p14:nvContentPartPr>
            <p14:xfrm>
              <a:off x="5800500" y="2312380"/>
              <a:ext cx="773280" cy="72540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D7816E31-D117-6B40-B3EF-DD3751A75FF2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782500" y="2294380"/>
                <a:ext cx="808920" cy="76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xmlns="" id="{75A246F1-8B7A-ED47-92B1-768FF82A9967}"/>
                  </a:ext>
                </a:extLst>
              </p14:cNvPr>
              <p14:cNvContentPartPr/>
              <p14:nvPr/>
            </p14:nvContentPartPr>
            <p14:xfrm>
              <a:off x="5900940" y="2420740"/>
              <a:ext cx="597960" cy="5169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75A246F1-8B7A-ED47-92B1-768FF82A9967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882940" y="2403100"/>
                <a:ext cx="633600" cy="55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xmlns="" id="{9C893B5C-1620-794E-99D3-DDD51EB4A271}"/>
                  </a:ext>
                </a:extLst>
              </p14:cNvPr>
              <p14:cNvContentPartPr/>
              <p14:nvPr/>
            </p14:nvContentPartPr>
            <p14:xfrm>
              <a:off x="5083380" y="2995300"/>
              <a:ext cx="122400" cy="7920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9C893B5C-1620-794E-99D3-DDD51EB4A271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065380" y="2977660"/>
                <a:ext cx="158040" cy="11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xmlns="" id="{3C056591-6732-054E-8E78-FDE8992D249A}"/>
                  </a:ext>
                </a:extLst>
              </p14:cNvPr>
              <p14:cNvContentPartPr/>
              <p14:nvPr/>
            </p14:nvContentPartPr>
            <p14:xfrm>
              <a:off x="4922100" y="3150460"/>
              <a:ext cx="73800" cy="4572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3C056591-6732-054E-8E78-FDE8992D249A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904460" y="3132820"/>
                <a:ext cx="109440" cy="8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xmlns="" id="{25BD4915-6A14-3248-AC85-B006E2C65042}"/>
                  </a:ext>
                </a:extLst>
              </p14:cNvPr>
              <p14:cNvContentPartPr/>
              <p14:nvPr/>
            </p14:nvContentPartPr>
            <p14:xfrm>
              <a:off x="8142300" y="2525860"/>
              <a:ext cx="1838160" cy="134676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25BD4915-6A14-3248-AC85-B006E2C65042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8106300" y="2489860"/>
                <a:ext cx="1909800" cy="141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xmlns="" id="{92D5FBDB-1DDD-854E-BCD7-18D137E62FBA}"/>
                  </a:ext>
                </a:extLst>
              </p14:cNvPr>
              <p14:cNvContentPartPr/>
              <p14:nvPr/>
            </p14:nvContentPartPr>
            <p14:xfrm>
              <a:off x="7442100" y="2867860"/>
              <a:ext cx="724680" cy="39888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92D5FBDB-1DDD-854E-BCD7-18D137E62FBA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7406100" y="2831860"/>
                <a:ext cx="796320" cy="47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xmlns="" id="{1FF3D49B-1322-C44F-857E-9D7CBFFD896B}"/>
                  </a:ext>
                </a:extLst>
              </p14:cNvPr>
              <p14:cNvContentPartPr/>
              <p14:nvPr/>
            </p14:nvContentPartPr>
            <p14:xfrm>
              <a:off x="7306020" y="3135340"/>
              <a:ext cx="891000" cy="47376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1FF3D49B-1322-C44F-857E-9D7CBFFD896B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7270380" y="3099700"/>
                <a:ext cx="962640" cy="54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xmlns="" id="{26B3E466-B32A-704B-A172-1B1F789977EE}"/>
                  </a:ext>
                </a:extLst>
              </p14:cNvPr>
              <p14:cNvContentPartPr/>
              <p14:nvPr/>
            </p14:nvContentPartPr>
            <p14:xfrm>
              <a:off x="6763140" y="2384020"/>
              <a:ext cx="1135080" cy="76464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26B3E466-B32A-704B-A172-1B1F789977EE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727500" y="2348020"/>
                <a:ext cx="1206720" cy="83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xmlns="" id="{7B93B352-0349-C64A-8D5F-93531C741B57}"/>
                  </a:ext>
                </a:extLst>
              </p14:cNvPr>
              <p14:cNvContentPartPr/>
              <p14:nvPr/>
            </p14:nvContentPartPr>
            <p14:xfrm>
              <a:off x="7820100" y="3206260"/>
              <a:ext cx="2083680" cy="13896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7B93B352-0349-C64A-8D5F-93531C741B57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7757460" y="3143620"/>
                <a:ext cx="2209320" cy="26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xmlns="" id="{287AE92B-D8E2-B44D-96DA-AF02BFF2A77F}"/>
                  </a:ext>
                </a:extLst>
              </p14:cNvPr>
              <p14:cNvContentPartPr/>
              <p14:nvPr/>
            </p14:nvContentPartPr>
            <p14:xfrm>
              <a:off x="8060940" y="2612980"/>
              <a:ext cx="1866960" cy="63108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287AE92B-D8E2-B44D-96DA-AF02BFF2A77F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7998300" y="2549980"/>
                <a:ext cx="1992600" cy="75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xmlns="" id="{E8D8D8A4-70C1-8345-88A6-B8D9B05051A3}"/>
                  </a:ext>
                </a:extLst>
              </p14:cNvPr>
              <p14:cNvContentPartPr/>
              <p14:nvPr/>
            </p14:nvContentPartPr>
            <p14:xfrm>
              <a:off x="6854940" y="2475100"/>
              <a:ext cx="942840" cy="8229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E8D8D8A4-70C1-8345-88A6-B8D9B05051A3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6792300" y="2412460"/>
                <a:ext cx="1068480" cy="94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xmlns="" id="{A9F36FFF-8956-C44A-8621-43354EFB4520}"/>
                  </a:ext>
                </a:extLst>
              </p14:cNvPr>
              <p14:cNvContentPartPr/>
              <p14:nvPr/>
            </p14:nvContentPartPr>
            <p14:xfrm>
              <a:off x="7817940" y="2581300"/>
              <a:ext cx="79200" cy="14580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A9F36FFF-8956-C44A-8621-43354EFB4520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7799940" y="2563660"/>
                <a:ext cx="114840" cy="18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xmlns="" id="{E60194F6-C526-2147-BC86-C86B16D14D3A}"/>
                  </a:ext>
                </a:extLst>
              </p14:cNvPr>
              <p14:cNvContentPartPr/>
              <p14:nvPr/>
            </p14:nvContentPartPr>
            <p14:xfrm>
              <a:off x="6987780" y="2922940"/>
              <a:ext cx="327600" cy="23508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E60194F6-C526-2147-BC86-C86B16D14D3A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6951780" y="2886940"/>
                <a:ext cx="399240" cy="30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xmlns="" id="{1C2B6A9E-8988-EA4B-B8B4-43DB12701486}"/>
                  </a:ext>
                </a:extLst>
              </p14:cNvPr>
              <p14:cNvContentPartPr/>
              <p14:nvPr/>
            </p14:nvContentPartPr>
            <p14:xfrm>
              <a:off x="9550980" y="2837620"/>
              <a:ext cx="185400" cy="17604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1C2B6A9E-8988-EA4B-B8B4-43DB12701486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9514980" y="2801980"/>
                <a:ext cx="257040" cy="24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xmlns="" id="{6E695D3B-B7C8-3C40-B027-EEA6D82F221B}"/>
                  </a:ext>
                </a:extLst>
              </p14:cNvPr>
              <p14:cNvContentPartPr/>
              <p14:nvPr/>
            </p14:nvContentPartPr>
            <p14:xfrm>
              <a:off x="5715900" y="3317500"/>
              <a:ext cx="707760" cy="63648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6E695D3B-B7C8-3C40-B027-EEA6D82F221B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5680260" y="3281500"/>
                <a:ext cx="779400" cy="70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xmlns="" id="{BC669E1B-A7E3-4842-877E-8BE57C8DFC1F}"/>
                  </a:ext>
                </a:extLst>
              </p14:cNvPr>
              <p14:cNvContentPartPr/>
              <p14:nvPr/>
            </p14:nvContentPartPr>
            <p14:xfrm>
              <a:off x="8307900" y="1928620"/>
              <a:ext cx="546120" cy="44208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BC669E1B-A7E3-4842-877E-8BE57C8DFC1F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8271900" y="1892980"/>
                <a:ext cx="617760" cy="51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xmlns="" id="{388A6877-3109-7642-BE68-3C8A27ED1DE9}"/>
                  </a:ext>
                </a:extLst>
              </p14:cNvPr>
              <p14:cNvContentPartPr/>
              <p14:nvPr/>
            </p14:nvContentPartPr>
            <p14:xfrm>
              <a:off x="4981140" y="2051380"/>
              <a:ext cx="485640" cy="42516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388A6877-3109-7642-BE68-3C8A27ED1DE9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4945140" y="2015380"/>
                <a:ext cx="557280" cy="49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xmlns="" id="{A12973A4-29E3-2D45-83AB-8C5DA40B96B0}"/>
                  </a:ext>
                </a:extLst>
              </p14:cNvPr>
              <p14:cNvContentPartPr/>
              <p14:nvPr/>
            </p14:nvContentPartPr>
            <p14:xfrm>
              <a:off x="9864900" y="2106820"/>
              <a:ext cx="385560" cy="42048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A12973A4-29E3-2D45-83AB-8C5DA40B96B0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9828900" y="2070820"/>
                <a:ext cx="457200" cy="49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xmlns="" id="{86A34B64-BFFE-6F41-9734-0782462AF456}"/>
                  </a:ext>
                </a:extLst>
              </p14:cNvPr>
              <p14:cNvContentPartPr/>
              <p14:nvPr/>
            </p14:nvContentPartPr>
            <p14:xfrm>
              <a:off x="6269940" y="1843300"/>
              <a:ext cx="329400" cy="47520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86A34B64-BFFE-6F41-9734-0782462AF456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6234300" y="1807300"/>
                <a:ext cx="401040" cy="54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xmlns="" id="{2441587E-92A5-B943-9234-6A67A0BE7211}"/>
                  </a:ext>
                </a:extLst>
              </p14:cNvPr>
              <p14:cNvContentPartPr/>
              <p14:nvPr/>
            </p14:nvContentPartPr>
            <p14:xfrm>
              <a:off x="4858020" y="3492100"/>
              <a:ext cx="273960" cy="34308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2441587E-92A5-B943-9234-6A67A0BE7211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4822380" y="3456460"/>
                <a:ext cx="345600" cy="41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xmlns="" id="{98C39A4F-2273-7F40-8B47-02ABF002184C}"/>
                  </a:ext>
                </a:extLst>
              </p14:cNvPr>
              <p14:cNvContentPartPr/>
              <p14:nvPr/>
            </p14:nvContentPartPr>
            <p14:xfrm>
              <a:off x="6820380" y="3586780"/>
              <a:ext cx="363240" cy="41256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98C39A4F-2273-7F40-8B47-02ABF002184C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6784740" y="3550780"/>
                <a:ext cx="434880" cy="48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xmlns="" id="{A15B7839-7785-5D4D-9F69-22B46741395D}"/>
                  </a:ext>
                </a:extLst>
              </p14:cNvPr>
              <p14:cNvContentPartPr/>
              <p14:nvPr/>
            </p14:nvContentPartPr>
            <p14:xfrm>
              <a:off x="10073340" y="3494620"/>
              <a:ext cx="234360" cy="36720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A15B7839-7785-5D4D-9F69-22B46741395D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10037700" y="3458980"/>
                <a:ext cx="306000" cy="438840"/>
              </a:xfrm>
              <a:prstGeom prst="rect">
                <a:avLst/>
              </a:prstGeom>
            </p:spPr>
          </p:pic>
        </mc:Fallback>
      </mc:AlternateContent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2C49B861-8477-BA48-8866-15D2C03BEC74}"/>
              </a:ext>
            </a:extLst>
          </p:cNvPr>
          <p:cNvGrpSpPr/>
          <p:nvPr/>
        </p:nvGrpSpPr>
        <p:grpSpPr>
          <a:xfrm>
            <a:off x="6407100" y="1929700"/>
            <a:ext cx="141120" cy="352440"/>
            <a:chOff x="6393060" y="1919980"/>
            <a:chExt cx="141120" cy="352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xmlns="" id="{2594AE34-9C6D-754D-8D60-A9ED1B20ECD7}"/>
                    </a:ext>
                  </a:extLst>
                </p14:cNvPr>
                <p14:cNvContentPartPr/>
                <p14:nvPr/>
              </p14:nvContentPartPr>
              <p14:xfrm>
                <a:off x="6393060" y="1919980"/>
                <a:ext cx="140760" cy="20268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2594AE34-9C6D-754D-8D60-A9ED1B20ECD7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6357420" y="1884340"/>
                  <a:ext cx="212400" cy="27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xmlns="" id="{005AF5EF-716C-D346-B5D4-F199055A81C7}"/>
                    </a:ext>
                  </a:extLst>
                </p14:cNvPr>
                <p14:cNvContentPartPr/>
                <p14:nvPr/>
              </p14:nvContentPartPr>
              <p14:xfrm>
                <a:off x="6533820" y="2272060"/>
                <a:ext cx="360" cy="36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005AF5EF-716C-D346-B5D4-F199055A81C7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6497820" y="223606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xmlns="" id="{7DC5AD91-51AE-674F-A732-FE3F86C091BB}"/>
              </a:ext>
            </a:extLst>
          </p:cNvPr>
          <p:cNvGrpSpPr/>
          <p:nvPr/>
        </p:nvGrpSpPr>
        <p:grpSpPr>
          <a:xfrm>
            <a:off x="4919220" y="3562300"/>
            <a:ext cx="159120" cy="270720"/>
            <a:chOff x="4919220" y="3562300"/>
            <a:chExt cx="159120" cy="270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xmlns="" id="{39ED4706-6142-A445-972B-0F1F399EE042}"/>
                    </a:ext>
                  </a:extLst>
                </p14:cNvPr>
                <p14:cNvContentPartPr/>
                <p14:nvPr/>
              </p14:nvContentPartPr>
              <p14:xfrm>
                <a:off x="4919220" y="3562300"/>
                <a:ext cx="159120" cy="14220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39ED4706-6142-A445-972B-0F1F399EE042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4883220" y="3526300"/>
                  <a:ext cx="23076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xmlns="" id="{2E3B3220-113D-C449-88E2-A62DCB4FAF43}"/>
                    </a:ext>
                  </a:extLst>
                </p14:cNvPr>
                <p14:cNvContentPartPr/>
                <p14:nvPr/>
              </p14:nvContentPartPr>
              <p14:xfrm>
                <a:off x="5061780" y="3832660"/>
                <a:ext cx="360" cy="3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2E3B3220-113D-C449-88E2-A62DCB4FAF43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5025780" y="379702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xmlns="" id="{1E889009-169D-7B46-9C83-B84D0A57981F}"/>
              </a:ext>
            </a:extLst>
          </p:cNvPr>
          <p:cNvGrpSpPr/>
          <p:nvPr/>
        </p:nvGrpSpPr>
        <p:grpSpPr>
          <a:xfrm>
            <a:off x="6888420" y="3668500"/>
            <a:ext cx="218160" cy="317880"/>
            <a:chOff x="6888420" y="3668500"/>
            <a:chExt cx="218160" cy="317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xmlns="" id="{3E406033-C447-B648-96E8-987978AC78EF}"/>
                    </a:ext>
                  </a:extLst>
                </p14:cNvPr>
                <p14:cNvContentPartPr/>
                <p14:nvPr/>
              </p14:nvContentPartPr>
              <p14:xfrm>
                <a:off x="6888420" y="3668500"/>
                <a:ext cx="218160" cy="16164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3E406033-C447-B648-96E8-987978AC78EF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6852780" y="3632500"/>
                  <a:ext cx="289800" cy="23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xmlns="" id="{2029092F-0561-4349-AD24-E77615581E48}"/>
                    </a:ext>
                  </a:extLst>
                </p14:cNvPr>
                <p14:cNvContentPartPr/>
                <p14:nvPr/>
              </p14:nvContentPartPr>
              <p14:xfrm>
                <a:off x="7039980" y="3986020"/>
                <a:ext cx="360" cy="36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2029092F-0561-4349-AD24-E77615581E48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7004340" y="395002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99062CD2-27F1-9B47-90FD-52B8B6FCB6D8}"/>
              </a:ext>
            </a:extLst>
          </p:cNvPr>
          <p:cNvGrpSpPr/>
          <p:nvPr/>
        </p:nvGrpSpPr>
        <p:grpSpPr>
          <a:xfrm>
            <a:off x="9968220" y="2161900"/>
            <a:ext cx="237960" cy="316440"/>
            <a:chOff x="9968220" y="2161900"/>
            <a:chExt cx="237960" cy="316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xmlns="" id="{DB6F4D5F-D655-1443-8CC8-388CC002DBA0}"/>
                    </a:ext>
                  </a:extLst>
                </p14:cNvPr>
                <p14:cNvContentPartPr/>
                <p14:nvPr/>
              </p14:nvContentPartPr>
              <p14:xfrm>
                <a:off x="9968220" y="2161900"/>
                <a:ext cx="237960" cy="2055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DB6F4D5F-D655-1443-8CC8-388CC002DBA0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9932220" y="2125900"/>
                  <a:ext cx="309600" cy="27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xmlns="" id="{24F6F8DF-7FE9-6B4A-ACAE-0136F2BF0D76}"/>
                    </a:ext>
                  </a:extLst>
                </p14:cNvPr>
                <p14:cNvContentPartPr/>
                <p14:nvPr/>
              </p14:nvContentPartPr>
              <p14:xfrm>
                <a:off x="10093500" y="2477980"/>
                <a:ext cx="360" cy="3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24F6F8DF-7FE9-6B4A-ACAE-0136F2BF0D76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10057860" y="2442340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xmlns="" id="{F6D196C8-E9B1-FD45-BBF1-1EADFBB7E7C8}"/>
              </a:ext>
            </a:extLst>
          </p:cNvPr>
          <p:cNvGrpSpPr/>
          <p:nvPr/>
        </p:nvGrpSpPr>
        <p:grpSpPr>
          <a:xfrm>
            <a:off x="10106460" y="3510460"/>
            <a:ext cx="157680" cy="378720"/>
            <a:chOff x="10106460" y="3510460"/>
            <a:chExt cx="157680" cy="378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xmlns="" id="{26CD28FF-33A3-A444-BC3E-45DBE263A5A6}"/>
                    </a:ext>
                  </a:extLst>
                </p14:cNvPr>
                <p14:cNvContentPartPr/>
                <p14:nvPr/>
              </p14:nvContentPartPr>
              <p14:xfrm>
                <a:off x="10106460" y="3510460"/>
                <a:ext cx="95400" cy="29700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26CD28FF-33A3-A444-BC3E-45DBE263A5A6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0088460" y="3492820"/>
                  <a:ext cx="131040" cy="33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xmlns="" id="{EA8909FB-54F4-7346-B736-BC1C424C2B77}"/>
                    </a:ext>
                  </a:extLst>
                </p14:cNvPr>
                <p14:cNvContentPartPr/>
                <p14:nvPr/>
              </p14:nvContentPartPr>
              <p14:xfrm>
                <a:off x="10259820" y="3880900"/>
                <a:ext cx="360" cy="36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EA8909FB-54F4-7346-B736-BC1C424C2B77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0241820" y="3862900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xmlns="" id="{E372B111-A125-C640-860B-53528CE3C395}"/>
                    </a:ext>
                  </a:extLst>
                </p14:cNvPr>
                <p14:cNvContentPartPr/>
                <p14:nvPr/>
              </p14:nvContentPartPr>
              <p14:xfrm>
                <a:off x="10207260" y="3869020"/>
                <a:ext cx="56880" cy="2016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E372B111-A125-C640-860B-53528CE3C395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0189260" y="3851380"/>
                  <a:ext cx="92520" cy="558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16653477-6CD3-0D41-A1A3-DCFDF8092941}"/>
              </a:ext>
            </a:extLst>
          </p:cNvPr>
          <p:cNvSpPr txBox="1"/>
          <p:nvPr/>
        </p:nvSpPr>
        <p:spPr>
          <a:xfrm>
            <a:off x="5352090" y="4424213"/>
            <a:ext cx="55804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srgbClr val="1F55B2"/>
                </a:solidFill>
                <a:latin typeface="+mn-ea"/>
              </a:rPr>
              <a:t>언제 </a:t>
            </a:r>
            <a:r>
              <a:rPr lang="en-US" altLang="ko-KR" b="1" dirty="0">
                <a:solidFill>
                  <a:srgbClr val="1F55B2"/>
                </a:solidFill>
                <a:latin typeface="+mn-ea"/>
              </a:rPr>
              <a:t>:</a:t>
            </a:r>
            <a:r>
              <a:rPr lang="ko-KR" altLang="en-US" b="1" dirty="0">
                <a:solidFill>
                  <a:srgbClr val="1F55B2"/>
                </a:solidFill>
                <a:latin typeface="+mn-ea"/>
              </a:rPr>
              <a:t>  </a:t>
            </a:r>
            <a:r>
              <a:rPr lang="en-US" altLang="ko-KR" b="1" dirty="0">
                <a:solidFill>
                  <a:srgbClr val="1F55B2"/>
                </a:solidFill>
                <a:latin typeface="+mn-ea"/>
              </a:rPr>
              <a:t>9</a:t>
            </a:r>
            <a:r>
              <a:rPr lang="ko-KR" altLang="en-US" b="1" dirty="0">
                <a:solidFill>
                  <a:srgbClr val="1F55B2"/>
                </a:solidFill>
                <a:latin typeface="+mn-ea"/>
              </a:rPr>
              <a:t>월 </a:t>
            </a:r>
            <a:r>
              <a:rPr lang="en-US" altLang="ko-KR" b="1" dirty="0">
                <a:solidFill>
                  <a:srgbClr val="1F55B2"/>
                </a:solidFill>
                <a:latin typeface="+mn-ea"/>
              </a:rPr>
              <a:t>1</a:t>
            </a:r>
            <a:r>
              <a:rPr lang="ko-KR" altLang="en-US" b="1" dirty="0" smtClean="0">
                <a:solidFill>
                  <a:srgbClr val="1F55B2"/>
                </a:solidFill>
                <a:latin typeface="+mn-ea"/>
              </a:rPr>
              <a:t>일부터 </a:t>
            </a:r>
            <a:r>
              <a:rPr lang="en-US" altLang="ko-KR" b="1" dirty="0">
                <a:solidFill>
                  <a:srgbClr val="1F55B2"/>
                </a:solidFill>
                <a:latin typeface="+mn-ea"/>
              </a:rPr>
              <a:t>9</a:t>
            </a:r>
            <a:r>
              <a:rPr lang="ko-KR" altLang="en-US" b="1" dirty="0">
                <a:solidFill>
                  <a:srgbClr val="1F55B2"/>
                </a:solidFill>
                <a:latin typeface="+mn-ea"/>
              </a:rPr>
              <a:t>월 </a:t>
            </a:r>
            <a:r>
              <a:rPr lang="en-US" altLang="ko-KR" b="1" dirty="0">
                <a:solidFill>
                  <a:srgbClr val="1F55B2"/>
                </a:solidFill>
                <a:latin typeface="+mn-ea"/>
              </a:rPr>
              <a:t>10</a:t>
            </a:r>
            <a:r>
              <a:rPr lang="ko-KR" altLang="en-US" b="1" dirty="0">
                <a:solidFill>
                  <a:srgbClr val="1F55B2"/>
                </a:solidFill>
                <a:latin typeface="+mn-ea"/>
              </a:rPr>
              <a:t>일까지 해요</a:t>
            </a:r>
            <a:endParaRPr lang="en-US" altLang="ko-KR" b="1" dirty="0">
              <a:solidFill>
                <a:srgbClr val="1F55B2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srgbClr val="1F55B2"/>
                </a:solidFill>
                <a:latin typeface="+mn-ea"/>
              </a:rPr>
              <a:t>시간 </a:t>
            </a:r>
            <a:r>
              <a:rPr lang="en-US" altLang="ko-KR" b="1" dirty="0">
                <a:solidFill>
                  <a:srgbClr val="1F55B2"/>
                </a:solidFill>
                <a:latin typeface="+mn-ea"/>
              </a:rPr>
              <a:t>:</a:t>
            </a:r>
            <a:r>
              <a:rPr lang="ko-KR" altLang="en-US" b="1" dirty="0">
                <a:solidFill>
                  <a:srgbClr val="1F55B2"/>
                </a:solidFill>
                <a:latin typeface="+mn-ea"/>
              </a:rPr>
              <a:t> 오전 </a:t>
            </a:r>
            <a:r>
              <a:rPr lang="en-US" altLang="ko-KR" b="1" dirty="0">
                <a:solidFill>
                  <a:srgbClr val="1F55B2"/>
                </a:solidFill>
                <a:latin typeface="+mn-ea"/>
              </a:rPr>
              <a:t>11</a:t>
            </a:r>
            <a:r>
              <a:rPr lang="ko-KR" altLang="en-US" b="1" dirty="0" smtClean="0">
                <a:solidFill>
                  <a:srgbClr val="1F55B2"/>
                </a:solidFill>
                <a:latin typeface="+mn-ea"/>
              </a:rPr>
              <a:t>시부터 </a:t>
            </a:r>
            <a:r>
              <a:rPr lang="ko-KR" altLang="en-US" b="1" dirty="0">
                <a:solidFill>
                  <a:srgbClr val="1F55B2"/>
                </a:solidFill>
                <a:latin typeface="+mn-ea"/>
              </a:rPr>
              <a:t>오후 </a:t>
            </a:r>
            <a:r>
              <a:rPr lang="en-US" altLang="ko-KR" b="1" dirty="0">
                <a:solidFill>
                  <a:srgbClr val="1F55B2"/>
                </a:solidFill>
                <a:latin typeface="+mn-ea"/>
              </a:rPr>
              <a:t>6</a:t>
            </a:r>
            <a:r>
              <a:rPr lang="ko-KR" altLang="en-US" b="1" dirty="0">
                <a:solidFill>
                  <a:srgbClr val="1F55B2"/>
                </a:solidFill>
                <a:latin typeface="+mn-ea"/>
              </a:rPr>
              <a:t>시까지 </a:t>
            </a:r>
            <a:endParaRPr lang="en-US" altLang="ko-KR" b="1" dirty="0">
              <a:solidFill>
                <a:srgbClr val="1F55B2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ko-KR" altLang="en-US" b="1" dirty="0">
                <a:solidFill>
                  <a:srgbClr val="1F55B2"/>
                </a:solidFill>
                <a:latin typeface="+mn-ea"/>
              </a:rPr>
              <a:t>어디서 </a:t>
            </a:r>
            <a:r>
              <a:rPr lang="en-US" altLang="ko-KR" b="1" dirty="0">
                <a:solidFill>
                  <a:srgbClr val="1F55B2"/>
                </a:solidFill>
                <a:latin typeface="+mn-ea"/>
              </a:rPr>
              <a:t>:</a:t>
            </a:r>
            <a:r>
              <a:rPr lang="ko-KR" altLang="en-US" b="1" dirty="0">
                <a:solidFill>
                  <a:srgbClr val="1F55B2"/>
                </a:solidFill>
                <a:latin typeface="+mn-ea"/>
              </a:rPr>
              <a:t> </a:t>
            </a:r>
            <a:r>
              <a:rPr lang="en-US" altLang="ko-KR" b="1" dirty="0">
                <a:solidFill>
                  <a:srgbClr val="1F55B2"/>
                </a:solidFill>
                <a:latin typeface="+mn-ea"/>
              </a:rPr>
              <a:t>ABC  </a:t>
            </a:r>
            <a:r>
              <a:rPr lang="ko-KR" altLang="en-US" b="1" dirty="0">
                <a:solidFill>
                  <a:srgbClr val="1F55B2"/>
                </a:solidFill>
                <a:latin typeface="+mn-ea"/>
              </a:rPr>
              <a:t>수족관 </a:t>
            </a:r>
            <a:endParaRPr lang="en-US" altLang="ko-KR" b="1" dirty="0">
              <a:solidFill>
                <a:srgbClr val="1F55B2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b="1" dirty="0">
              <a:solidFill>
                <a:srgbClr val="1F55B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2941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16FFD06-2E4C-484B-85BB-736413FE630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287309" y="-8571"/>
            <a:ext cx="11617378" cy="6259782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05C4C0E-4082-2848-9604-B5BDD6C9A46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F57AF62-3FB8-F242-B8C0-C57C0CD03B27}"/>
              </a:ext>
            </a:extLst>
          </p:cNvPr>
          <p:cNvSpPr txBox="1"/>
          <p:nvPr/>
        </p:nvSpPr>
        <p:spPr>
          <a:xfrm>
            <a:off x="287309" y="1964787"/>
            <a:ext cx="1172721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Workbook</a:t>
            </a:r>
            <a:r>
              <a:rPr lang="ko-KR" altLang="en-US" sz="8800" b="1" dirty="0">
                <a:solidFill>
                  <a:srgbClr val="2C55C0"/>
                </a:solidFill>
                <a:latin typeface="+mn-ea"/>
              </a:rPr>
              <a:t>워크북 </a:t>
            </a:r>
            <a:endParaRPr lang="en-US" altLang="ko-KR" sz="8800" b="1" dirty="0">
              <a:solidFill>
                <a:srgbClr val="2C55C0"/>
              </a:solidFill>
              <a:latin typeface="+mn-ea"/>
            </a:endParaRPr>
          </a:p>
          <a:p>
            <a:pPr algn="ctr"/>
            <a:r>
              <a:rPr lang="ko-KR" altLang="en-US" sz="8800" b="1" dirty="0">
                <a:solidFill>
                  <a:srgbClr val="2C55C0"/>
                </a:solidFill>
                <a:latin typeface="+mn-ea"/>
              </a:rPr>
              <a:t> </a:t>
            </a:r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Unit 3</a:t>
            </a:r>
          </a:p>
        </p:txBody>
      </p:sp>
    </p:spTree>
    <p:extLst>
      <p:ext uri="{BB962C8B-B14F-4D97-AF65-F5344CB8AC3E}">
        <p14:creationId xmlns:p14="http://schemas.microsoft.com/office/powerpoint/2010/main" val="395079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97BBC61-5022-1A45-A516-542B73E828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4300" y="85512"/>
            <a:ext cx="9222968" cy="15936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F8A3EE8-D29D-3647-A89C-74038B266A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9215" y="1630197"/>
            <a:ext cx="7801439" cy="45003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498BBD6-93B1-914B-89BF-198C0906CD3C}"/>
              </a:ext>
            </a:extLst>
          </p:cNvPr>
          <p:cNvSpPr txBox="1"/>
          <p:nvPr/>
        </p:nvSpPr>
        <p:spPr>
          <a:xfrm>
            <a:off x="3115927" y="2181194"/>
            <a:ext cx="1774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1F55B2"/>
                </a:solidFill>
              </a:rPr>
              <a:t>등산하다</a:t>
            </a:r>
            <a:endParaRPr lang="en-US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C279B20-9E0C-424D-AD35-DA0862C12D53}"/>
              </a:ext>
            </a:extLst>
          </p:cNvPr>
          <p:cNvSpPr txBox="1"/>
          <p:nvPr/>
        </p:nvSpPr>
        <p:spPr>
          <a:xfrm>
            <a:off x="6715432" y="2300776"/>
            <a:ext cx="161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1F55B2"/>
                </a:solidFill>
              </a:rPr>
              <a:t>낚시하다</a:t>
            </a:r>
            <a:endParaRPr lang="en-US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0A3178C-6432-FA4F-8F7F-8B2BC97DE6D5}"/>
              </a:ext>
            </a:extLst>
          </p:cNvPr>
          <p:cNvSpPr txBox="1"/>
          <p:nvPr/>
        </p:nvSpPr>
        <p:spPr>
          <a:xfrm>
            <a:off x="8269963" y="1633083"/>
            <a:ext cx="161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1F55B2"/>
                </a:solidFill>
              </a:rPr>
              <a:t>수영하다</a:t>
            </a:r>
            <a:endParaRPr lang="en-US" b="1" dirty="0">
              <a:solidFill>
                <a:srgbClr val="1F55B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E4D66F1-F091-7646-A47D-1DDD183FACEF}"/>
              </a:ext>
            </a:extLst>
          </p:cNvPr>
          <p:cNvSpPr txBox="1"/>
          <p:nvPr/>
        </p:nvSpPr>
        <p:spPr>
          <a:xfrm>
            <a:off x="4113530" y="5044777"/>
            <a:ext cx="161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err="1">
                <a:solidFill>
                  <a:srgbClr val="1F55B2"/>
                </a:solidFill>
              </a:rPr>
              <a:t>캠핑하다</a:t>
            </a:r>
            <a:endParaRPr lang="en-US" b="1" dirty="0">
              <a:solidFill>
                <a:srgbClr val="1F55B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4FF749F-9D71-7141-915B-7C33BC9AAA13}"/>
              </a:ext>
            </a:extLst>
          </p:cNvPr>
          <p:cNvSpPr txBox="1"/>
          <p:nvPr/>
        </p:nvSpPr>
        <p:spPr>
          <a:xfrm>
            <a:off x="8184283" y="5657301"/>
            <a:ext cx="1953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rgbClr val="1F55B2"/>
                </a:solidFill>
              </a:rPr>
              <a:t>소풍을 가다</a:t>
            </a:r>
            <a:endParaRPr lang="en-US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328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F2B4994-264D-AB46-9E76-983108E7A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6663" y="1"/>
            <a:ext cx="8798669" cy="62620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FBEBC58-8517-EF48-B120-AC87D6EB5CDD}"/>
              </a:ext>
            </a:extLst>
          </p:cNvPr>
          <p:cNvSpPr txBox="1"/>
          <p:nvPr/>
        </p:nvSpPr>
        <p:spPr>
          <a:xfrm>
            <a:off x="6095997" y="2985584"/>
            <a:ext cx="4209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낚시를 한 적이 있어요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F8707F6-5A62-7C43-A317-E245F4BB0A21}"/>
              </a:ext>
            </a:extLst>
          </p:cNvPr>
          <p:cNvSpPr txBox="1"/>
          <p:nvPr/>
        </p:nvSpPr>
        <p:spPr>
          <a:xfrm>
            <a:off x="6095997" y="4371974"/>
            <a:ext cx="4209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나들이를 간 적이 있어요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7373D68-485C-1441-85A9-045A372DFC02}"/>
              </a:ext>
            </a:extLst>
          </p:cNvPr>
          <p:cNvSpPr txBox="1"/>
          <p:nvPr/>
        </p:nvSpPr>
        <p:spPr>
          <a:xfrm>
            <a:off x="6424058" y="5700271"/>
            <a:ext cx="4209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친구들과 싸운 적이 없어요</a:t>
            </a:r>
            <a:endParaRPr lang="en-US" sz="24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22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06DD60D-6C97-D443-ACD1-41295DD16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2849" y="84450"/>
            <a:ext cx="8877665" cy="61753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4234EC9-5277-594B-93CA-88B99CB4CBD6}"/>
              </a:ext>
            </a:extLst>
          </p:cNvPr>
          <p:cNvSpPr txBox="1"/>
          <p:nvPr/>
        </p:nvSpPr>
        <p:spPr>
          <a:xfrm>
            <a:off x="5774488" y="3051784"/>
            <a:ext cx="4274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제 동생은 인형 같아요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44B6C11-524D-E248-A52B-A8ABBBCFA7E6}"/>
              </a:ext>
            </a:extLst>
          </p:cNvPr>
          <p:cNvSpPr txBox="1"/>
          <p:nvPr/>
        </p:nvSpPr>
        <p:spPr>
          <a:xfrm>
            <a:off x="5730647" y="4371432"/>
            <a:ext cx="4274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엄마는 요리사 같아요</a:t>
            </a:r>
            <a:endParaRPr lang="en-US" sz="2400" b="1" dirty="0">
              <a:solidFill>
                <a:srgbClr val="1F55B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1102603-272E-F848-B983-859C8DF5BD6B}"/>
              </a:ext>
            </a:extLst>
          </p:cNvPr>
          <p:cNvSpPr txBox="1"/>
          <p:nvPr/>
        </p:nvSpPr>
        <p:spPr>
          <a:xfrm>
            <a:off x="5774488" y="5691080"/>
            <a:ext cx="42740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1F55B2"/>
                </a:solidFill>
              </a:rPr>
              <a:t>유나는 화가 같아요</a:t>
            </a:r>
            <a:endParaRPr lang="en-US" sz="24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70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latin typeface="+mn-ea"/>
              </a:rPr>
              <a:t>듣기</a:t>
            </a:r>
            <a:endParaRPr lang="en-US" sz="4000" b="1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899728-16FC-7847-868C-4D65E720881B}"/>
              </a:ext>
            </a:extLst>
          </p:cNvPr>
          <p:cNvSpPr txBox="1"/>
          <p:nvPr/>
        </p:nvSpPr>
        <p:spPr>
          <a:xfrm>
            <a:off x="71717" y="720596"/>
            <a:ext cx="1204856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600" b="1" dirty="0" smtClean="0">
                <a:latin typeface="+mn-ea"/>
              </a:rPr>
              <a:t>엄마</a:t>
            </a:r>
            <a:r>
              <a:rPr lang="en-US" altLang="ko-KR" sz="2600" b="1" dirty="0" smtClean="0">
                <a:latin typeface="+mn-ea"/>
              </a:rPr>
              <a:t>:</a:t>
            </a:r>
            <a:r>
              <a:rPr lang="ko-KR" altLang="en-US" sz="2600" b="1" dirty="0" smtClean="0">
                <a:latin typeface="+mn-ea"/>
              </a:rPr>
              <a:t> </a:t>
            </a:r>
            <a:r>
              <a:rPr lang="ko-KR" altLang="en-US" sz="2600" b="1" dirty="0">
                <a:latin typeface="+mn-ea"/>
              </a:rPr>
              <a:t>여보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고기 아직 안 됐어요</a:t>
            </a:r>
            <a:r>
              <a:rPr lang="en-US" altLang="ko-KR" sz="2600" b="1" dirty="0"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아빠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다 됐어요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자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여기 맛있는 바비큐가 왔어요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</a:t>
            </a:r>
            <a:endParaRPr lang="en-US" altLang="ko-KR" sz="2600" b="1" dirty="0"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엄마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불고기가 짜지 않고 딱 좋아요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토마스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진짜 맛있어요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줄리아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아빠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전에도 우리 가족이 여기에서 바비큐를 </a:t>
            </a:r>
            <a:r>
              <a:rPr lang="en-US" altLang="ko-KR" sz="2600" b="1" dirty="0">
                <a:latin typeface="+mn-ea"/>
              </a:rPr>
              <a:t>____________________?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아빠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응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재작년 </a:t>
            </a:r>
            <a:r>
              <a:rPr lang="en-US" altLang="ko-KR" sz="2600" b="1" dirty="0">
                <a:latin typeface="+mn-ea"/>
              </a:rPr>
              <a:t>10</a:t>
            </a:r>
            <a:r>
              <a:rPr lang="ko-KR" altLang="en-US" sz="2600" b="1" dirty="0">
                <a:latin typeface="+mn-ea"/>
              </a:rPr>
              <a:t>월에 </a:t>
            </a:r>
            <a:r>
              <a:rPr lang="ko-KR" altLang="en-US" sz="2600" b="1" dirty="0" err="1">
                <a:latin typeface="+mn-ea"/>
              </a:rPr>
              <a:t>왔었어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그때는 우리 줄리아가 아기 같았지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엄마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여기에 온 지 벌써 </a:t>
            </a:r>
            <a:r>
              <a:rPr lang="en-US" altLang="ko-KR" sz="2600" b="1" dirty="0">
                <a:latin typeface="+mn-ea"/>
              </a:rPr>
              <a:t>____________________.</a:t>
            </a:r>
            <a:r>
              <a:rPr lang="ko-KR" altLang="en-US" sz="2600" b="1" dirty="0">
                <a:latin typeface="+mn-ea"/>
              </a:rPr>
              <a:t> 정말 시간이 빨리 지나가네요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</a:t>
            </a:r>
            <a:endParaRPr lang="en-US" altLang="ko-KR" sz="2600" b="1" dirty="0">
              <a:latin typeface="+mn-ea"/>
            </a:endParaRPr>
          </a:p>
        </p:txBody>
      </p:sp>
      <p:pic>
        <p:nvPicPr>
          <p:cNvPr id="3" name="Track 007" descr="Track 007">
            <a:hlinkClick r:id="" action="ppaction://media"/>
            <a:extLst>
              <a:ext uri="{FF2B5EF4-FFF2-40B4-BE49-F238E27FC236}">
                <a16:creationId xmlns:a16="http://schemas.microsoft.com/office/drawing/2014/main" xmlns="" id="{E1CC50DE-F633-1E45-A735-0F32B871EB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35662" y="598217"/>
            <a:ext cx="2254633" cy="225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543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5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726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latin typeface="+mn-ea"/>
              </a:rPr>
              <a:t>References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45A22702-0FB5-9D48-A1E9-7F357E4BAB0F}"/>
              </a:ext>
            </a:extLst>
          </p:cNvPr>
          <p:cNvSpPr/>
          <p:nvPr/>
        </p:nvSpPr>
        <p:spPr>
          <a:xfrm>
            <a:off x="459968" y="1502996"/>
            <a:ext cx="1141453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https://www.clipartkey.com/view/hoTiTw_kids-clipart-baking-kids-cooking-clipart-png/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https://kr.clipartlogo.com/image/flomar-football-soccer-clip-art_441427.html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http://www.csfrance.co.kr/language.php?table=32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https://www.pinclipart.com/pindetail/whbiJ_vector-freeuse-car-driving-on-road-clipart-car/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http://m.blog.daum.net/thskrl3582/13388928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http://illust-production.us-west-2.elasticbeanstalk.com/ko/clip-art/1043531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https://www.kindpng.com/imgv/hTmwmxR_guitar-clipart-boy-play-the-guitar-flashcard-hd/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en-US" dirty="0">
                <a:solidFill>
                  <a:srgbClr val="1F55B2"/>
                </a:solidFill>
                <a:latin typeface="+mn-ea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http://clipart-library.com/pool-cliparts.html</a:t>
            </a:r>
            <a:endParaRPr lang="en-US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ko-KR" altLang="en-US" dirty="0">
                <a:solidFill>
                  <a:srgbClr val="1F55B2"/>
                </a:solidFill>
                <a:latin typeface="+mn-ea"/>
              </a:rPr>
              <a:t>재외동포를 위한 한국어 </a:t>
            </a:r>
            <a:r>
              <a:rPr lang="en-US" altLang="ko-KR" dirty="0">
                <a:solidFill>
                  <a:srgbClr val="1F55B2"/>
                </a:solidFill>
                <a:latin typeface="+mn-ea"/>
              </a:rPr>
              <a:t>3-1</a:t>
            </a:r>
            <a:r>
              <a:rPr lang="ko-KR" altLang="en-US" dirty="0">
                <a:solidFill>
                  <a:srgbClr val="1F55B2"/>
                </a:solidFill>
                <a:latin typeface="+mn-ea"/>
              </a:rPr>
              <a:t> </a:t>
            </a:r>
            <a:endParaRPr lang="en-US" altLang="ko-KR" dirty="0">
              <a:solidFill>
                <a:srgbClr val="1F55B2"/>
              </a:solidFill>
              <a:latin typeface="+mn-ea"/>
            </a:endParaRPr>
          </a:p>
          <a:p>
            <a:pPr marL="342900" indent="-342900">
              <a:buAutoNum type="arabicPeriod"/>
            </a:pPr>
            <a:r>
              <a:rPr lang="ko-KR" altLang="en-US" dirty="0">
                <a:solidFill>
                  <a:srgbClr val="1F55B2"/>
                </a:solidFill>
                <a:latin typeface="+mn-ea"/>
              </a:rPr>
              <a:t>재외동포를 위한 한국어 </a:t>
            </a:r>
            <a:r>
              <a:rPr lang="en-US" altLang="ko-KR" dirty="0">
                <a:solidFill>
                  <a:srgbClr val="1F55B2"/>
                </a:solidFill>
                <a:latin typeface="+mn-ea"/>
              </a:rPr>
              <a:t>3-1</a:t>
            </a:r>
            <a:r>
              <a:rPr lang="ko-KR" altLang="en-US" dirty="0">
                <a:solidFill>
                  <a:srgbClr val="1F55B2"/>
                </a:solidFill>
                <a:latin typeface="+mn-ea"/>
              </a:rPr>
              <a:t> 범용 </a:t>
            </a:r>
            <a:endParaRPr lang="en-US" dirty="0">
              <a:solidFill>
                <a:srgbClr val="1F55B2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0144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2" y="16840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latin typeface="+mn-ea"/>
              </a:rPr>
              <a:t>듣기</a:t>
            </a:r>
            <a:endParaRPr lang="en-US" sz="4000" b="1" dirty="0">
              <a:latin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899728-16FC-7847-868C-4D65E720881B}"/>
              </a:ext>
            </a:extLst>
          </p:cNvPr>
          <p:cNvSpPr txBox="1"/>
          <p:nvPr/>
        </p:nvSpPr>
        <p:spPr>
          <a:xfrm>
            <a:off x="71717" y="716206"/>
            <a:ext cx="1204856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600" b="1" dirty="0" smtClean="0">
                <a:latin typeface="+mn-ea"/>
              </a:rPr>
              <a:t>엄마</a:t>
            </a:r>
            <a:r>
              <a:rPr lang="en-US" altLang="ko-KR" sz="2600" b="1" dirty="0" smtClean="0">
                <a:latin typeface="+mn-ea"/>
              </a:rPr>
              <a:t>:</a:t>
            </a:r>
            <a:r>
              <a:rPr lang="ko-KR" altLang="en-US" sz="2600" b="1" dirty="0" smtClean="0">
                <a:latin typeface="+mn-ea"/>
              </a:rPr>
              <a:t> </a:t>
            </a:r>
            <a:r>
              <a:rPr lang="ko-KR" altLang="en-US" sz="2600" b="1" dirty="0">
                <a:latin typeface="+mn-ea"/>
              </a:rPr>
              <a:t>여보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고기 아직 안 됐어요</a:t>
            </a:r>
            <a:r>
              <a:rPr lang="en-US" altLang="ko-KR" sz="2600" b="1" dirty="0"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아빠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다 됐어요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자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여기 맛있는 바비큐가 왔어요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</a:t>
            </a:r>
            <a:endParaRPr lang="en-US" altLang="ko-KR" sz="2600" b="1" dirty="0">
              <a:latin typeface="+mn-ea"/>
            </a:endParaRP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엄마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불고기가 짜지 않고 딱 좋아요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토마스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진짜 맛있어요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줄리아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아빠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전에도 우리 가족이 여기에서 바비큐를 </a:t>
            </a:r>
            <a:r>
              <a:rPr lang="ko-KR" altLang="en-US" sz="2600" b="1" u="sng" dirty="0">
                <a:solidFill>
                  <a:srgbClr val="1F55B2"/>
                </a:solidFill>
                <a:latin typeface="+mn-ea"/>
              </a:rPr>
              <a:t>먹은 적이 있지요</a:t>
            </a:r>
            <a:r>
              <a:rPr lang="en-US" altLang="ko-KR" sz="2600" b="1" u="sng" dirty="0">
                <a:solidFill>
                  <a:srgbClr val="1F55B2"/>
                </a:solidFill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아빠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응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재작년 </a:t>
            </a:r>
            <a:r>
              <a:rPr lang="en-US" altLang="ko-KR" sz="2600" b="1" dirty="0">
                <a:latin typeface="+mn-ea"/>
              </a:rPr>
              <a:t>10</a:t>
            </a:r>
            <a:r>
              <a:rPr lang="ko-KR" altLang="en-US" sz="2600" b="1" dirty="0">
                <a:latin typeface="+mn-ea"/>
              </a:rPr>
              <a:t>월에 </a:t>
            </a:r>
            <a:r>
              <a:rPr lang="ko-KR" altLang="en-US" sz="2600" b="1" dirty="0" err="1">
                <a:latin typeface="+mn-ea"/>
              </a:rPr>
              <a:t>왔었어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그때는 우리 줄리아가 아기 같았지</a:t>
            </a:r>
            <a:r>
              <a:rPr lang="en-US" altLang="ko-KR" sz="2600" b="1" dirty="0">
                <a:latin typeface="+mn-ea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600" b="1" dirty="0">
                <a:latin typeface="+mn-ea"/>
              </a:rPr>
              <a:t>엄마</a:t>
            </a:r>
            <a:r>
              <a:rPr lang="en-US" altLang="ko-KR" sz="2600" b="1" dirty="0">
                <a:latin typeface="+mn-ea"/>
              </a:rPr>
              <a:t>:</a:t>
            </a:r>
            <a:r>
              <a:rPr lang="ko-KR" altLang="en-US" sz="2600" b="1" dirty="0">
                <a:latin typeface="+mn-ea"/>
              </a:rPr>
              <a:t> 여기에 온 지 벌써 </a:t>
            </a:r>
            <a:r>
              <a:rPr lang="en-US" altLang="ko-KR" sz="2600" b="1" u="sng" dirty="0">
                <a:solidFill>
                  <a:srgbClr val="1F55B2"/>
                </a:solidFill>
                <a:latin typeface="+mn-ea"/>
              </a:rPr>
              <a:t>2</a:t>
            </a:r>
            <a:r>
              <a:rPr lang="ko-KR" altLang="en-US" sz="2600" b="1" u="sng" dirty="0">
                <a:solidFill>
                  <a:srgbClr val="1F55B2"/>
                </a:solidFill>
                <a:latin typeface="+mn-ea"/>
              </a:rPr>
              <a:t>년이 됐네요</a:t>
            </a:r>
            <a:r>
              <a:rPr lang="en-US" altLang="ko-KR" sz="2600" b="1" u="sng" dirty="0">
                <a:solidFill>
                  <a:srgbClr val="1F55B2"/>
                </a:solidFill>
                <a:latin typeface="+mn-ea"/>
              </a:rPr>
              <a:t>.</a:t>
            </a:r>
            <a:r>
              <a:rPr lang="ko-KR" altLang="en-US" sz="2600" b="1" u="sng" dirty="0">
                <a:solidFill>
                  <a:srgbClr val="1F55B2"/>
                </a:solidFill>
                <a:latin typeface="+mn-ea"/>
              </a:rPr>
              <a:t> </a:t>
            </a:r>
            <a:r>
              <a:rPr lang="ko-KR" altLang="en-US" sz="2600" b="1" dirty="0">
                <a:latin typeface="+mn-ea"/>
              </a:rPr>
              <a:t>정말 시간이 빨리 지나가네요</a:t>
            </a:r>
            <a:r>
              <a:rPr lang="en-US" altLang="ko-KR" sz="2600" b="1" dirty="0">
                <a:latin typeface="+mn-ea"/>
              </a:rPr>
              <a:t>.</a:t>
            </a:r>
            <a:r>
              <a:rPr lang="ko-KR" altLang="en-US" sz="2600" b="1" dirty="0">
                <a:latin typeface="+mn-ea"/>
              </a:rPr>
              <a:t> </a:t>
            </a:r>
            <a:endParaRPr lang="en-US" altLang="ko-KR" sz="2600" b="1" dirty="0">
              <a:latin typeface="+mn-ea"/>
            </a:endParaRPr>
          </a:p>
        </p:txBody>
      </p:sp>
      <p:pic>
        <p:nvPicPr>
          <p:cNvPr id="3" name="Track 007" descr="Track 007">
            <a:hlinkClick r:id="" action="ppaction://media"/>
            <a:extLst>
              <a:ext uri="{FF2B5EF4-FFF2-40B4-BE49-F238E27FC236}">
                <a16:creationId xmlns:a16="http://schemas.microsoft.com/office/drawing/2014/main" xmlns="" id="{E1CC50DE-F633-1E45-A735-0F32B871EB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07379" y="786440"/>
            <a:ext cx="2254633" cy="225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90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5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3BC2A16-13A6-C84D-B01E-EEDEB7EA58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7" cy="625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27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D5F0A5D-671F-4741-A11A-9D7BB9359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27946"/>
            <a:ext cx="12192000" cy="4168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45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2279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>
              <a:latin typeface="+mn-e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7299272-828B-F541-A5BE-8DBB8ED1CECE}"/>
              </a:ext>
            </a:extLst>
          </p:cNvPr>
          <p:cNvSpPr/>
          <p:nvPr/>
        </p:nvSpPr>
        <p:spPr>
          <a:xfrm>
            <a:off x="2393574" y="2028615"/>
            <a:ext cx="740484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dirty="0">
                <a:latin typeface="+mn-ea"/>
                <a:hlinkClick r:id="rId4"/>
              </a:rPr>
              <a:t>Quizlet Unit 3 </a:t>
            </a:r>
            <a:r>
              <a:rPr lang="ko-KR" altLang="en-US" sz="8800" dirty="0">
                <a:latin typeface="+mn-ea"/>
                <a:hlinkClick r:id="rId4"/>
              </a:rPr>
              <a:t>바로가기</a:t>
            </a:r>
            <a:endParaRPr lang="en-US" sz="8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9750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308845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+mn-ea"/>
              </a:rPr>
              <a:t>P. </a:t>
            </a:r>
            <a:r>
              <a:rPr lang="en-US" sz="4800" b="1" dirty="0">
                <a:latin typeface="+mn-ea"/>
              </a:rPr>
              <a:t>31 </a:t>
            </a:r>
            <a:r>
              <a:rPr lang="ko-KR" altLang="en-US" sz="4800" b="1" dirty="0">
                <a:latin typeface="+mn-ea"/>
              </a:rPr>
              <a:t>내 친구는 무슨 음식을 좋아해요</a:t>
            </a:r>
            <a:r>
              <a:rPr lang="en-US" altLang="ko-KR" sz="4800" b="1" dirty="0">
                <a:latin typeface="+mn-ea"/>
              </a:rPr>
              <a:t>?</a:t>
            </a:r>
            <a:endParaRPr lang="en-US" sz="48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13DE71E-05DD-8942-8626-C08F8778A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308777"/>
            <a:ext cx="3137647" cy="23739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EA48A8E-5664-214A-BED0-89B2626103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7646" y="1308847"/>
            <a:ext cx="9054351" cy="46078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A3B4CDB-65B6-F641-9EFE-B6DD3FF5BBD4}"/>
              </a:ext>
            </a:extLst>
          </p:cNvPr>
          <p:cNvSpPr txBox="1"/>
          <p:nvPr/>
        </p:nvSpPr>
        <p:spPr>
          <a:xfrm>
            <a:off x="9840149" y="1437206"/>
            <a:ext cx="2121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1F55B2"/>
                </a:solidFill>
              </a:rPr>
              <a:t>친구 이름</a:t>
            </a:r>
            <a:endParaRPr lang="en-US" sz="2800" b="1" dirty="0">
              <a:solidFill>
                <a:srgbClr val="1F55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63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039A82C-2825-B943-A8D9-E83B5739206F}"/>
              </a:ext>
            </a:extLst>
          </p:cNvPr>
          <p:cNvSpPr/>
          <p:nvPr/>
        </p:nvSpPr>
        <p:spPr>
          <a:xfrm>
            <a:off x="-1" y="0"/>
            <a:ext cx="12191998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600" b="1" spc="600" dirty="0" smtClean="0">
                <a:latin typeface="+mn-ea"/>
              </a:rPr>
              <a:t>-(</a:t>
            </a:r>
            <a:r>
              <a:rPr lang="ko-KR" altLang="en-US" sz="6600" b="1" spc="600" dirty="0" smtClean="0">
                <a:latin typeface="+mn-ea"/>
              </a:rPr>
              <a:t>으</a:t>
            </a:r>
            <a:r>
              <a:rPr lang="en-US" altLang="ko-KR" sz="6600" b="1" spc="600" dirty="0" smtClean="0">
                <a:latin typeface="+mn-ea"/>
              </a:rPr>
              <a:t>)</a:t>
            </a:r>
            <a:r>
              <a:rPr lang="ko-KR" altLang="en-US" sz="6600" b="1" spc="600" dirty="0" smtClean="0">
                <a:latin typeface="+mn-ea"/>
              </a:rPr>
              <a:t>ㄴ적이 </a:t>
            </a:r>
            <a:r>
              <a:rPr lang="ko-KR" altLang="en-US" sz="6600" b="1" spc="600" dirty="0">
                <a:latin typeface="+mn-ea"/>
              </a:rPr>
              <a:t>있어요</a:t>
            </a:r>
            <a:endParaRPr lang="en-US" sz="3600" spc="600" dirty="0">
              <a:latin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3526244-EA0B-8647-9CAF-FE0D25597DB3}"/>
              </a:ext>
            </a:extLst>
          </p:cNvPr>
          <p:cNvSpPr/>
          <p:nvPr/>
        </p:nvSpPr>
        <p:spPr>
          <a:xfrm>
            <a:off x="3694157" y="2270684"/>
            <a:ext cx="8497843" cy="283901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팥빙수가 정말 맛있어요</a:t>
            </a: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.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 </a:t>
            </a:r>
            <a:endParaRPr lang="en-US" altLang="ko-KR" sz="4000" b="1" dirty="0">
              <a:solidFill>
                <a:schemeClr val="tx1"/>
              </a:solidFill>
              <a:latin typeface="+mn-ea"/>
            </a:endParaRPr>
          </a:p>
          <a:p>
            <a:endParaRPr lang="en-US" altLang="ko-KR" sz="4000" b="1" dirty="0">
              <a:solidFill>
                <a:schemeClr val="tx1"/>
              </a:solidFill>
              <a:latin typeface="+mn-ea"/>
            </a:endParaRPr>
          </a:p>
          <a:p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B: 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저도 한 번 먹어 본 </a:t>
            </a:r>
            <a:r>
              <a:rPr lang="ko-KR" altLang="en-US" sz="4000" b="1" u="sng" dirty="0">
                <a:solidFill>
                  <a:srgbClr val="1F55B2"/>
                </a:solidFill>
                <a:latin typeface="+mn-ea"/>
              </a:rPr>
              <a:t>적이 있어요</a:t>
            </a:r>
            <a:r>
              <a:rPr lang="en-US" altLang="ko-KR" sz="4000" b="1" u="sng" dirty="0">
                <a:solidFill>
                  <a:srgbClr val="1F55B2"/>
                </a:solidFill>
                <a:latin typeface="+mn-ea"/>
              </a:rPr>
              <a:t>.</a:t>
            </a:r>
            <a:endParaRPr lang="en-US" sz="4000" b="1" u="sng" dirty="0">
              <a:solidFill>
                <a:srgbClr val="1F55B2"/>
              </a:solidFill>
              <a:latin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CE9AE78-2CBB-434D-B410-62D0A1EFC2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852" y="2270684"/>
            <a:ext cx="3435748" cy="283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1718</TotalTime>
  <Words>908</Words>
  <Application>Microsoft Office PowerPoint</Application>
  <PresentationFormat>Widescreen</PresentationFormat>
  <Paragraphs>198</Paragraphs>
  <Slides>30</Slides>
  <Notes>30</Notes>
  <HiddenSlides>0</HiddenSlides>
  <MMClips>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맑은 고딕</vt:lpstr>
      <vt:lpstr>Nanum Gothic</vt:lpstr>
      <vt:lpstr>Arial</vt:lpstr>
      <vt:lpstr>Calibri</vt:lpstr>
      <vt:lpstr>Calibri Light</vt:lpstr>
      <vt:lpstr>Office Theme</vt:lpstr>
      <vt:lpstr>재외동포를 위한 한국어 (영어권)  3-1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3-1 </dc:title>
  <dc:creator>KwonSoon Hyung</dc:creator>
  <cp:lastModifiedBy>Seunghee Back</cp:lastModifiedBy>
  <cp:revision>33</cp:revision>
  <dcterms:created xsi:type="dcterms:W3CDTF">2020-06-19T22:29:02Z</dcterms:created>
  <dcterms:modified xsi:type="dcterms:W3CDTF">2020-07-06T02:52:52Z</dcterms:modified>
</cp:coreProperties>
</file>